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E2D5822A-B634-4B14-9009-C73924B58ECA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BC22AE25-B7FF-48E3-BDC4-67EF90CA8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37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417BF52-7BD9-4B12-B2B9-F65B42B9BC0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BD667FB-5540-4B53-9F9F-C48D5D237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BF52-7BD9-4B12-B2B9-F65B42B9BC0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667FB-5540-4B53-9F9F-C48D5D237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BF52-7BD9-4B12-B2B9-F65B42B9BC0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667FB-5540-4B53-9F9F-C48D5D237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17BF52-7BD9-4B12-B2B9-F65B42B9BC0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BD667FB-5540-4B53-9F9F-C48D5D237F7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417BF52-7BD9-4B12-B2B9-F65B42B9BC0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BD667FB-5540-4B53-9F9F-C48D5D237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BF52-7BD9-4B12-B2B9-F65B42B9BC0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667FB-5540-4B53-9F9F-C48D5D237F7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BF52-7BD9-4B12-B2B9-F65B42B9BC0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667FB-5540-4B53-9F9F-C48D5D237F7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17BF52-7BD9-4B12-B2B9-F65B42B9BC0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D667FB-5540-4B53-9F9F-C48D5D237F7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BF52-7BD9-4B12-B2B9-F65B42B9BC0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667FB-5540-4B53-9F9F-C48D5D237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17BF52-7BD9-4B12-B2B9-F65B42B9BC0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BD667FB-5540-4B53-9F9F-C48D5D237F7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17BF52-7BD9-4B12-B2B9-F65B42B9BC0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D667FB-5540-4B53-9F9F-C48D5D237F7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417BF52-7BD9-4B12-B2B9-F65B42B9BC01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BD667FB-5540-4B53-9F9F-C48D5D237F7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ORGANIZATION OF THE NERVOUS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85 to 180 billion neurons in the human brain?! How does anything get done?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31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BRAIN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the skull</a:t>
            </a:r>
          </a:p>
          <a:p>
            <a:r>
              <a:rPr lang="en-US" dirty="0" smtClean="0"/>
              <a:t>Weighs c. 3 </a:t>
            </a:r>
            <a:r>
              <a:rPr lang="en-US" dirty="0" err="1" smtClean="0"/>
              <a:t>lbs</a:t>
            </a:r>
            <a:endParaRPr lang="en-US" dirty="0" smtClean="0"/>
          </a:p>
          <a:p>
            <a:r>
              <a:rPr lang="en-US" dirty="0" smtClean="0"/>
              <a:t>Contains billions of interacting cells</a:t>
            </a:r>
          </a:p>
          <a:p>
            <a:r>
              <a:rPr lang="en-US" dirty="0" smtClean="0"/>
              <a:t>Numerous ways to study…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16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METHODS FOR THE BRAIN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Brain function is difficult to examine…Unless someone wants to volunteer to have their brain dissected while they are still living. Technology has helped…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8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 RECORDINGS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Electroencephalograph (EEG)</a:t>
            </a:r>
            <a:r>
              <a:rPr lang="en-US" dirty="0" smtClean="0"/>
              <a:t>: a device that monitors electrical activity of the brain over time by means of electrodes attached to the scalp</a:t>
            </a:r>
          </a:p>
          <a:p>
            <a:r>
              <a:rPr lang="en-US" dirty="0" smtClean="0"/>
              <a:t>Invented by Hans Berger in 1929</a:t>
            </a:r>
          </a:p>
          <a:p>
            <a:r>
              <a:rPr lang="en-US" dirty="0" smtClean="0"/>
              <a:t>Translates info. into </a:t>
            </a:r>
            <a:r>
              <a:rPr lang="en-US" i="1" dirty="0" smtClean="0"/>
              <a:t>brain waves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47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LESIONING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Def</a:t>
            </a:r>
            <a:r>
              <a:rPr lang="en-US" dirty="0" smtClean="0"/>
              <a:t>: destroying a piece of the brain</a:t>
            </a:r>
          </a:p>
          <a:p>
            <a:r>
              <a:rPr lang="en-US" dirty="0" smtClean="0"/>
              <a:t>Used to study cause-and-effect relations </a:t>
            </a:r>
            <a:r>
              <a:rPr lang="en-US" dirty="0" err="1" smtClean="0"/>
              <a:t>btwn</a:t>
            </a:r>
            <a:r>
              <a:rPr lang="en-US" dirty="0" smtClean="0"/>
              <a:t> brain damage and behavior</a:t>
            </a:r>
          </a:p>
          <a:p>
            <a:r>
              <a:rPr lang="en-US" dirty="0" smtClean="0"/>
              <a:t>Attach an electrode to a specific area and burn the tissue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04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 STIMULATION OF THE BRAIN (ESB)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Def</a:t>
            </a:r>
            <a:r>
              <a:rPr lang="en-US" dirty="0" smtClean="0"/>
              <a:t>: ESB involves sending a weak electrical current into a brain structure to activate it</a:t>
            </a:r>
          </a:p>
          <a:p>
            <a:r>
              <a:rPr lang="en-US" dirty="0" smtClean="0"/>
              <a:t>Used mostly on animals</a:t>
            </a:r>
          </a:p>
          <a:p>
            <a:r>
              <a:rPr lang="en-US" dirty="0" smtClean="0"/>
              <a:t>Used in brain surgery for humans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5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BRAIN-IMAGING PROCEDURES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Computerized Tomography (CT) scan</a:t>
            </a:r>
            <a:r>
              <a:rPr lang="en-US" dirty="0" smtClean="0"/>
              <a:t>: X-ray of brain structure</a:t>
            </a:r>
          </a:p>
          <a:p>
            <a:r>
              <a:rPr lang="en-US" dirty="0" smtClean="0"/>
              <a:t>Creates a horizontal “slice” of the brain</a:t>
            </a:r>
          </a:p>
          <a:p>
            <a:r>
              <a:rPr lang="en-US" dirty="0" smtClean="0"/>
              <a:t>Least expensive and widely used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140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BRAIN-IMAGING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Positron Emission Tomography (PET) scanning</a:t>
            </a:r>
            <a:endParaRPr lang="en-US" dirty="0" smtClean="0"/>
          </a:p>
          <a:p>
            <a:r>
              <a:rPr lang="en-US" dirty="0" smtClean="0"/>
              <a:t>Used to examine brain </a:t>
            </a:r>
            <a:r>
              <a:rPr lang="en-US" i="1" dirty="0" smtClean="0"/>
              <a:t>function</a:t>
            </a:r>
            <a:endParaRPr lang="en-US" dirty="0" smtClean="0"/>
          </a:p>
          <a:p>
            <a:r>
              <a:rPr lang="en-US" dirty="0" smtClean="0"/>
              <a:t>Maps actual activity</a:t>
            </a:r>
          </a:p>
          <a:p>
            <a:r>
              <a:rPr lang="en-US" dirty="0" smtClean="0"/>
              <a:t>Provides color coded map of brain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04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BRAIN-IMAGING PROCEDURES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Magnetic Resonance Imaging (MRI) scan</a:t>
            </a:r>
          </a:p>
          <a:p>
            <a:r>
              <a:rPr lang="en-US" dirty="0" smtClean="0"/>
              <a:t>Uses magnetic fields, radio waves, and computerized enhancement to map brain </a:t>
            </a:r>
            <a:r>
              <a:rPr lang="en-US" i="1" dirty="0" smtClean="0"/>
              <a:t>structure</a:t>
            </a:r>
            <a:endParaRPr lang="en-US" dirty="0" smtClean="0"/>
          </a:p>
          <a:p>
            <a:r>
              <a:rPr lang="en-US" dirty="0" smtClean="0"/>
              <a:t>Produces 3-D image of brain</a:t>
            </a:r>
          </a:p>
          <a:p>
            <a:r>
              <a:rPr lang="en-US" i="1" dirty="0" smtClean="0"/>
              <a:t>Functional Magnetic Resonance Imaging (fMRI) </a:t>
            </a:r>
            <a:r>
              <a:rPr lang="en-US" dirty="0" smtClean="0"/>
              <a:t>monitors blood and oxygen flow in the brain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8194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NERVOUS SYSTEM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Brain and spinal cord.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54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PERIPHERAL NERVOUS SYSTEM (PNS)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Def</a:t>
            </a:r>
            <a:r>
              <a:rPr lang="en-US" dirty="0" smtClean="0"/>
              <a:t>: all nerves that lie outside the brain and spinal cord</a:t>
            </a:r>
          </a:p>
          <a:p>
            <a:r>
              <a:rPr lang="en-US" i="1" dirty="0" smtClean="0"/>
              <a:t>Nerves</a:t>
            </a:r>
            <a:r>
              <a:rPr lang="en-US" dirty="0" smtClean="0"/>
              <a:t>: bundles of neuron fibers</a:t>
            </a:r>
          </a:p>
          <a:p>
            <a:r>
              <a:rPr lang="en-US" dirty="0" smtClean="0"/>
              <a:t>PNS is subdivided into the </a:t>
            </a:r>
            <a:r>
              <a:rPr lang="en-US" i="1" dirty="0" smtClean="0"/>
              <a:t>Somatic Nervous System </a:t>
            </a:r>
            <a:r>
              <a:rPr lang="en-US" dirty="0" smtClean="0"/>
              <a:t>and </a:t>
            </a:r>
            <a:r>
              <a:rPr lang="en-US" i="1" dirty="0" smtClean="0"/>
              <a:t>Autonomic Nervous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2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SOMATIC NERVOUS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Def</a:t>
            </a:r>
            <a:r>
              <a:rPr lang="en-US" dirty="0" smtClean="0"/>
              <a:t>: nerves that connect to voluntary skeletal muscles and to sensory receptors</a:t>
            </a:r>
          </a:p>
          <a:p>
            <a:r>
              <a:rPr lang="en-US" dirty="0" smtClean="0"/>
              <a:t>Carry info to and from Central Nervous System</a:t>
            </a:r>
          </a:p>
          <a:p>
            <a:r>
              <a:rPr lang="en-US" dirty="0" smtClean="0"/>
              <a:t>2 types of nerve fibers…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19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AFFERENT AND EFFERENT NERVE FIBERS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Afferent nerve fibers</a:t>
            </a:r>
            <a:r>
              <a:rPr lang="en-US" dirty="0" smtClean="0"/>
              <a:t>: axons that carry info. inward to the central nervous system from the periphery of the body</a:t>
            </a:r>
          </a:p>
          <a:p>
            <a:r>
              <a:rPr lang="en-US" i="1" dirty="0" smtClean="0"/>
              <a:t>Efferent nerve fibers</a:t>
            </a:r>
            <a:r>
              <a:rPr lang="en-US" dirty="0" smtClean="0"/>
              <a:t>: axons that carry info. outward from the central nervous system to the periphery of the body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6783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AUTONOMIC NERVOUS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Def</a:t>
            </a:r>
            <a:r>
              <a:rPr lang="en-US" dirty="0" smtClean="0"/>
              <a:t>: nerves that connect to the heart, blood vessels, smooth muscles, and glands</a:t>
            </a:r>
          </a:p>
          <a:p>
            <a:r>
              <a:rPr lang="en-US" dirty="0" smtClean="0"/>
              <a:t>Controls involuntary functions</a:t>
            </a:r>
          </a:p>
          <a:p>
            <a:r>
              <a:rPr lang="en-US" dirty="0" smtClean="0"/>
              <a:t>Subdivided into 2 branches…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39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SYMPATHETIC AND PARASYMPATHETIC DIVISIONS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Sympathetic division</a:t>
            </a:r>
            <a:r>
              <a:rPr lang="en-US" dirty="0" smtClean="0"/>
              <a:t>: mobilizes body’s resources for emergencies</a:t>
            </a:r>
          </a:p>
          <a:p>
            <a:r>
              <a:rPr lang="en-US" i="1" dirty="0" smtClean="0"/>
              <a:t>Parasympathetic division</a:t>
            </a:r>
            <a:r>
              <a:rPr lang="en-US" dirty="0" smtClean="0"/>
              <a:t>: conserves bodily resources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9474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NERVOUS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Def</a:t>
            </a:r>
            <a:r>
              <a:rPr lang="en-US" dirty="0" smtClean="0"/>
              <a:t>: brain and the spinal cord</a:t>
            </a:r>
          </a:p>
          <a:p>
            <a:r>
              <a:rPr lang="en-US" dirty="0" smtClean="0"/>
              <a:t>Surrounded by </a:t>
            </a:r>
            <a:r>
              <a:rPr lang="en-US" i="1" dirty="0" smtClean="0"/>
              <a:t>Cerebrospinal Fluid</a:t>
            </a:r>
            <a:r>
              <a:rPr lang="en-US" dirty="0" smtClean="0"/>
              <a:t>: nourishes the brain and provides a protective cushion</a:t>
            </a:r>
          </a:p>
          <a:p>
            <a:r>
              <a:rPr lang="en-US" dirty="0" smtClean="0"/>
              <a:t>CSF comes from blood</a:t>
            </a:r>
          </a:p>
          <a:p>
            <a:r>
              <a:rPr lang="en-US" dirty="0" smtClean="0"/>
              <a:t>Substances must pass the </a:t>
            </a:r>
            <a:r>
              <a:rPr lang="en-US" i="1" dirty="0" smtClean="0"/>
              <a:t>Blood-brain barrier</a:t>
            </a:r>
            <a:r>
              <a:rPr lang="en-US" dirty="0" smtClean="0"/>
              <a:t>: semipermeable membrane-like mechanism that controls which substances pass </a:t>
            </a:r>
            <a:r>
              <a:rPr lang="en-US" dirty="0" err="1" smtClean="0"/>
              <a:t>btwn</a:t>
            </a:r>
            <a:r>
              <a:rPr lang="en-US" dirty="0" smtClean="0"/>
              <a:t> the blood and brain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59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Connects the brain to the rest of the body through the PNS</a:t>
            </a:r>
          </a:p>
          <a:p>
            <a:r>
              <a:rPr lang="en-US" dirty="0" smtClean="0"/>
              <a:t>An extension of the brain</a:t>
            </a:r>
          </a:p>
          <a:p>
            <a:r>
              <a:rPr lang="en-US" dirty="0" smtClean="0"/>
              <a:t>Runs from brain to just below the waist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4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1003</TotalTime>
  <Words>506</Words>
  <Application>Microsoft Office PowerPoint</Application>
  <PresentationFormat>On-screen Show (4:3)</PresentationFormat>
  <Paragraphs>64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ORGANIZATION OF THE NERVOUS SYSTEM</vt:lpstr>
      <vt:lpstr>CENTRAL NERVOUS SYSTEM</vt:lpstr>
      <vt:lpstr>PERIPHERAL NERVOUS SYSTEM (PNS)</vt:lpstr>
      <vt:lpstr>SOMATIC NERVOUS SYSTEM</vt:lpstr>
      <vt:lpstr>AFFERENT AND EFFERENT NERVE FIBERS</vt:lpstr>
      <vt:lpstr>AUTONOMIC NERVOUS SYSTEM</vt:lpstr>
      <vt:lpstr>SYMPATHETIC AND PARASYMPATHETIC DIVISIONS</vt:lpstr>
      <vt:lpstr>CENTRAL NERVOUS SYSTEM</vt:lpstr>
      <vt:lpstr>SPINAL CORD</vt:lpstr>
      <vt:lpstr>THE BRAIN</vt:lpstr>
      <vt:lpstr>RESEARCH METHODS FOR THE BRAIN</vt:lpstr>
      <vt:lpstr>ELECTRICAL RECORDINGS</vt:lpstr>
      <vt:lpstr>LESIONING</vt:lpstr>
      <vt:lpstr>ELECTRICAL STIMULATION OF THE BRAIN (ESB)</vt:lpstr>
      <vt:lpstr>BRAIN-IMAGING PROCEDURES</vt:lpstr>
      <vt:lpstr>BRAIN-IMAGING PROCEDURES</vt:lpstr>
      <vt:lpstr>BRAIN-IMAGING PROCEDURES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OF THE NERVOUS SYSTEM</dc:title>
  <dc:creator>Dan Jackson</dc:creator>
  <cp:lastModifiedBy>repair</cp:lastModifiedBy>
  <cp:revision>15</cp:revision>
  <cp:lastPrinted>2013-01-30T17:05:26Z</cp:lastPrinted>
  <dcterms:created xsi:type="dcterms:W3CDTF">2011-01-17T20:57:42Z</dcterms:created>
  <dcterms:modified xsi:type="dcterms:W3CDTF">2015-01-21T16:18:21Z</dcterms:modified>
</cp:coreProperties>
</file>