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AE6C18-D3A9-4CAB-B9EB-D9E92CFF8F2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DB241D0-A1BA-4537-8A1C-CA6CA320A01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CEREBRAL LATERALITY: RIGHT BRAIN/LEFT BRAIN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Dominant brain and dumb 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6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CHROMOSOMES AND 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Homozygous condition</a:t>
            </a:r>
            <a:r>
              <a:rPr lang="en-US" dirty="0" smtClean="0"/>
              <a:t>: two genes in specific pair are the same</a:t>
            </a:r>
          </a:p>
          <a:p>
            <a:r>
              <a:rPr lang="en-US" i="1" dirty="0" smtClean="0"/>
              <a:t>Heterozygous condition:</a:t>
            </a:r>
            <a:r>
              <a:rPr lang="en-US" dirty="0" smtClean="0"/>
              <a:t> 2 genes in a specific pair are different</a:t>
            </a:r>
          </a:p>
          <a:p>
            <a:r>
              <a:rPr lang="en-US" dirty="0" smtClean="0"/>
              <a:t>When heterozygous, the </a:t>
            </a:r>
            <a:r>
              <a:rPr lang="en-US" i="1" dirty="0" smtClean="0"/>
              <a:t>dominant </a:t>
            </a:r>
            <a:r>
              <a:rPr lang="en-US" dirty="0" smtClean="0"/>
              <a:t>gene is expressed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36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 VS. PHENOTYPE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Genotype</a:t>
            </a:r>
            <a:r>
              <a:rPr lang="en-US" dirty="0" smtClean="0"/>
              <a:t>: a person’s genetic makeup</a:t>
            </a:r>
          </a:p>
          <a:p>
            <a:r>
              <a:rPr lang="en-US" i="1" dirty="0" smtClean="0"/>
              <a:t>Phenotype</a:t>
            </a:r>
            <a:r>
              <a:rPr lang="en-US" dirty="0" smtClean="0"/>
              <a:t>: ways in which a person’s genotype is manifested in observable characteristics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1620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POLYGENIC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Polygenic traits</a:t>
            </a:r>
            <a:r>
              <a:rPr lang="en-US" dirty="0" smtClean="0"/>
              <a:t>: characteristics that are influenced by more than one pair of genes</a:t>
            </a:r>
          </a:p>
          <a:p>
            <a:r>
              <a:rPr lang="en-US" dirty="0" smtClean="0"/>
              <a:t>Most human characteristics are polygenic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386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METHODS FOR INVESTIGATING HEREDITARY INFLUENCE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Family studies</a:t>
            </a:r>
            <a:r>
              <a:rPr lang="en-US" dirty="0" smtClean="0"/>
              <a:t>: examining blood relatives to see how much they resemble one another on a specific trait</a:t>
            </a:r>
          </a:p>
          <a:p>
            <a:r>
              <a:rPr lang="en-US" dirty="0" smtClean="0"/>
              <a:t>Shows traits that “run in the family”</a:t>
            </a:r>
          </a:p>
          <a:p>
            <a:r>
              <a:rPr lang="en-US" dirty="0" smtClean="0"/>
              <a:t>Only correlative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72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Twin studies</a:t>
            </a:r>
            <a:r>
              <a:rPr lang="en-US" dirty="0" smtClean="0"/>
              <a:t>: comparing the resemblance of identical and fraternal twins w/respect to a trait</a:t>
            </a:r>
          </a:p>
          <a:p>
            <a:r>
              <a:rPr lang="en-US" i="1" dirty="0" smtClean="0"/>
              <a:t>Identical (monozygotic) twins</a:t>
            </a:r>
            <a:r>
              <a:rPr lang="en-US" dirty="0" smtClean="0"/>
              <a:t>: one zygote, split</a:t>
            </a:r>
          </a:p>
          <a:p>
            <a:r>
              <a:rPr lang="en-US" i="1" dirty="0" smtClean="0"/>
              <a:t>Fraternal (dizygotic) twins:</a:t>
            </a:r>
            <a:r>
              <a:rPr lang="en-US" dirty="0" smtClean="0"/>
              <a:t> 2 eggs fertilized by different sperm cells, 2 separate zygotes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5447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METHODS CONTINUED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Adoption studies</a:t>
            </a:r>
            <a:r>
              <a:rPr lang="en-US" dirty="0" smtClean="0"/>
              <a:t>: examining resemblance </a:t>
            </a:r>
            <a:r>
              <a:rPr lang="en-US" dirty="0" err="1" smtClean="0"/>
              <a:t>btwn</a:t>
            </a:r>
            <a:r>
              <a:rPr lang="en-US" dirty="0" smtClean="0"/>
              <a:t> adopted children and both their biological and adoptive parents</a:t>
            </a:r>
          </a:p>
          <a:p>
            <a:r>
              <a:rPr lang="en-US" dirty="0" smtClean="0"/>
              <a:t>Usually done only with babies given up at birth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2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Def</a:t>
            </a:r>
            <a:r>
              <a:rPr lang="en-US" dirty="0" smtClean="0"/>
              <a:t>: process of determining the location and chemical sequence of specific genes on specific chromosomes</a:t>
            </a:r>
          </a:p>
          <a:p>
            <a:r>
              <a:rPr lang="en-US" dirty="0" smtClean="0"/>
              <a:t>Technology only allows for single gene mapping</a:t>
            </a:r>
          </a:p>
          <a:p>
            <a:r>
              <a:rPr lang="en-US" dirty="0" smtClean="0"/>
              <a:t>Most human traits are polygenic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9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SPLIT-BRAIN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Split-brain surgery</a:t>
            </a:r>
            <a:r>
              <a:rPr lang="en-US" dirty="0" smtClean="0"/>
              <a:t>: when the corpus callosum is cut to reduce severity of epileptic seizures</a:t>
            </a:r>
          </a:p>
          <a:p>
            <a:r>
              <a:rPr lang="en-US" dirty="0" smtClean="0"/>
              <a:t>Has shown that right hemisphere controls the left side of the body and vice versa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4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SPLIT-BRAIN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Roger Sperry and Michael </a:t>
            </a:r>
            <a:r>
              <a:rPr lang="en-US" dirty="0" err="1" smtClean="0"/>
              <a:t>Gazzaniga</a:t>
            </a:r>
            <a:r>
              <a:rPr lang="en-US" dirty="0" smtClean="0"/>
              <a:t> studies</a:t>
            </a:r>
          </a:p>
          <a:p>
            <a:r>
              <a:rPr lang="en-US" dirty="0" smtClean="0"/>
              <a:t>Showed language is housed in the left hemisphere</a:t>
            </a:r>
          </a:p>
          <a:p>
            <a:r>
              <a:rPr lang="en-US" dirty="0" smtClean="0"/>
              <a:t>Right hemisphere: visual-spatial tasks (colors, arranging, recognizing)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7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HEMISPHERIC SPECIALIZATION IN THE INTACT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Perceptual Asymmetries</a:t>
            </a:r>
            <a:r>
              <a:rPr lang="en-US" dirty="0" smtClean="0"/>
              <a:t>: left-right imbalances </a:t>
            </a:r>
            <a:r>
              <a:rPr lang="en-US" dirty="0" err="1" smtClean="0"/>
              <a:t>btwn</a:t>
            </a:r>
            <a:r>
              <a:rPr lang="en-US" dirty="0" smtClean="0"/>
              <a:t> cerebral hemispheres in the speed of visual or auditory processing</a:t>
            </a:r>
          </a:p>
          <a:p>
            <a:r>
              <a:rPr lang="en-US" dirty="0" smtClean="0"/>
              <a:t>Studied to show which hemisphere is more dominant in certain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7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HEMISPHERE SPECIALIZATION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Better at:</a:t>
            </a:r>
          </a:p>
          <a:p>
            <a:r>
              <a:rPr lang="en-US" dirty="0" smtClean="0"/>
              <a:t>Verbal processing</a:t>
            </a:r>
          </a:p>
          <a:p>
            <a:r>
              <a:rPr lang="en-US" dirty="0" smtClean="0"/>
              <a:t>Language, speech, reading, writing</a:t>
            </a:r>
          </a:p>
          <a:p>
            <a:r>
              <a:rPr lang="en-US" dirty="0" smtClean="0"/>
              <a:t>Possible: handling emotions, links to schizophrenia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Better at:</a:t>
            </a:r>
          </a:p>
          <a:p>
            <a:r>
              <a:rPr lang="en-US" dirty="0" smtClean="0"/>
              <a:t>Nonverbal processing</a:t>
            </a:r>
          </a:p>
          <a:p>
            <a:r>
              <a:rPr lang="en-US" dirty="0" smtClean="0"/>
              <a:t>Spatial, musical, and visual recognition</a:t>
            </a:r>
          </a:p>
          <a:p>
            <a:r>
              <a:rPr lang="en-US" dirty="0" smtClean="0"/>
              <a:t>Possible: expression of emotions, recognition of other’s emotions; classical conditioning, links to depression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LEFT HEMISPHERE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RIGHT HEMISPHERE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6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SYSTEM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Glands that secrete chemicals (</a:t>
            </a:r>
            <a:r>
              <a:rPr lang="en-US" i="1" dirty="0" smtClean="0"/>
              <a:t>hormones</a:t>
            </a:r>
            <a:r>
              <a:rPr lang="en-US" dirty="0" smtClean="0"/>
              <a:t>) into the bloodstream that help control body functioning</a:t>
            </a:r>
          </a:p>
          <a:p>
            <a:r>
              <a:rPr lang="en-US" dirty="0" smtClean="0"/>
              <a:t>30 different hormones</a:t>
            </a:r>
          </a:p>
          <a:p>
            <a:r>
              <a:rPr lang="en-US" dirty="0" smtClean="0"/>
              <a:t>Hypothalamus controls the endocrine system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1727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Hypothalamus connected to the…</a:t>
            </a:r>
          </a:p>
          <a:p>
            <a:r>
              <a:rPr lang="en-US" i="1" dirty="0" smtClean="0"/>
              <a:t>Pituitary gland</a:t>
            </a:r>
            <a:r>
              <a:rPr lang="en-US" dirty="0" smtClean="0"/>
              <a:t>: releases variety of hormones that fan out in the body, stimulating actions in other endocrine glands</a:t>
            </a:r>
          </a:p>
          <a:p>
            <a:r>
              <a:rPr lang="en-US" dirty="0" smtClean="0"/>
              <a:t>Pituitary gland is the “master gland” of the endocrine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9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HEREDITY AND BEHAVIOR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Behavioral genetics:</a:t>
            </a:r>
            <a:r>
              <a:rPr lang="en-US" dirty="0" smtClean="0"/>
              <a:t>  interdisciplinary field that studies the influence of genetic factors on behavioral traits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06546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CHROMOSOMES AND GENES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Chromosomes:</a:t>
            </a:r>
            <a:r>
              <a:rPr lang="en-US" dirty="0" smtClean="0"/>
              <a:t> strands of DNA molecules that carry genetic info.</a:t>
            </a:r>
          </a:p>
          <a:p>
            <a:r>
              <a:rPr lang="en-US" dirty="0" smtClean="0"/>
              <a:t>46 chromosomes (23 pairs, 1 chromosome from each parent)</a:t>
            </a:r>
          </a:p>
          <a:p>
            <a:r>
              <a:rPr lang="en-US" dirty="0" smtClean="0"/>
              <a:t>Each chromosome contains </a:t>
            </a:r>
            <a:r>
              <a:rPr lang="en-US" i="1" dirty="0" smtClean="0"/>
              <a:t>Genes</a:t>
            </a:r>
            <a:r>
              <a:rPr lang="en-US" dirty="0" smtClean="0"/>
              <a:t>: DNA segments that serve as the key functional units in hereditary transmission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680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498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CEREBRAL LATERALITY: RIGHT BRAIN/LEFT BRAIN</vt:lpstr>
      <vt:lpstr>SPLIT-BRAIN RESEARCH</vt:lpstr>
      <vt:lpstr>SPLIT-BRAIN RESEARCH</vt:lpstr>
      <vt:lpstr>HEMISPHERIC SPECIALIZATION IN THE INTACT BRAIN</vt:lpstr>
      <vt:lpstr>HEMISPHERE SPECIALIZATION</vt:lpstr>
      <vt:lpstr>ENDOCRINE SYSTEM</vt:lpstr>
      <vt:lpstr>ENDOCRINE SYSTEM</vt:lpstr>
      <vt:lpstr>HEREDITY AND BEHAVIOR</vt:lpstr>
      <vt:lpstr>CHROMOSOMES AND GENES</vt:lpstr>
      <vt:lpstr>CHROMOSOMES AND GENES</vt:lpstr>
      <vt:lpstr>GENOTYPE VS. PHENOTYPE</vt:lpstr>
      <vt:lpstr>POLYGENIC INHERITANCE</vt:lpstr>
      <vt:lpstr>RESEARCH METHODS FOR INVESTIGATING HEREDITARY INFLUENCE</vt:lpstr>
      <vt:lpstr>RESEARCH METHODS CONTINUED</vt:lpstr>
      <vt:lpstr>RESEARCH METHODS CONTINUED</vt:lpstr>
      <vt:lpstr>GENETIC MAPPING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CEREBRAL LATERALITY: RIGHT BRAIN/LEFT BRAIN</dc:title>
  <dc:creator>Dan Jackson</dc:creator>
  <cp:lastModifiedBy>repair</cp:lastModifiedBy>
  <cp:revision>9</cp:revision>
  <dcterms:created xsi:type="dcterms:W3CDTF">2011-01-18T01:41:53Z</dcterms:created>
  <dcterms:modified xsi:type="dcterms:W3CDTF">2015-01-21T16:20:42Z</dcterms:modified>
</cp:coreProperties>
</file>