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7" r:id="rId6"/>
    <p:sldId id="268" r:id="rId7"/>
    <p:sldId id="266" r:id="rId8"/>
    <p:sldId id="260" r:id="rId9"/>
    <p:sldId id="263" r:id="rId10"/>
    <p:sldId id="264" r:id="rId11"/>
    <p:sldId id="265" r:id="rId12"/>
    <p:sldId id="269" r:id="rId13"/>
    <p:sldId id="271" r:id="rId14"/>
    <p:sldId id="272" r:id="rId15"/>
    <p:sldId id="274" r:id="rId16"/>
    <p:sldId id="257" r:id="rId17"/>
    <p:sldId id="261" r:id="rId18"/>
    <p:sldId id="262" r:id="rId19"/>
    <p:sldId id="276" r:id="rId20"/>
    <p:sldId id="270" r:id="rId21"/>
    <p:sldId id="27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0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0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4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D910-DD07-4B7F-B51A-01EABF8874AF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DDC-F70B-4618-B38C-9D79E455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483"/>
            <a:ext cx="9144000" cy="42566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to English Colonization</a:t>
            </a:r>
            <a:br>
              <a:rPr lang="en-US" dirty="0" smtClean="0"/>
            </a:br>
            <a:r>
              <a:rPr lang="en-US" dirty="0" smtClean="0"/>
              <a:t>1492-1607</a:t>
            </a:r>
            <a:br>
              <a:rPr lang="en-US" dirty="0" smtClean="0"/>
            </a:br>
            <a:r>
              <a:rPr lang="en-US" dirty="0" smtClean="0"/>
              <a:t>“Colliding Worlds”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See textbook Ch. 1-3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0372"/>
            <a:ext cx="9144000" cy="30742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1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581892"/>
            <a:ext cx="11921836" cy="61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0" y="0"/>
            <a:ext cx="12011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116"/>
            <a:ext cx="10783614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78"/>
            <a:ext cx="12191999" cy="68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VIII:  Tudor dynasty, Reformation, Church of England, Ireland</a:t>
            </a:r>
          </a:p>
          <a:p>
            <a:r>
              <a:rPr lang="en-US" dirty="0" smtClean="0"/>
              <a:t>Elizabeth I:  Sir Walter Raleigh and Roanoke</a:t>
            </a:r>
          </a:p>
          <a:p>
            <a:r>
              <a:rPr lang="en-US" dirty="0" smtClean="0"/>
              <a:t>James I:  Jamestown, 1607</a:t>
            </a:r>
          </a:p>
          <a:p>
            <a:r>
              <a:rPr lang="en-US" dirty="0" smtClean="0"/>
              <a:t>English Civil War:  Cavaliers/Royalists vs. Puritans/Parliamentarians</a:t>
            </a:r>
          </a:p>
          <a:p>
            <a:r>
              <a:rPr lang="en-US" dirty="0" smtClean="0"/>
              <a:t>Oliver Cromwell and Interregnum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97526"/>
          </a:xfrm>
        </p:spPr>
        <p:txBody>
          <a:bodyPr/>
          <a:lstStyle/>
          <a:p>
            <a:r>
              <a:rPr lang="en-US" dirty="0" smtClean="0"/>
              <a:t>Puritans and Pilgrims:  What’s the difference?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997527"/>
            <a:ext cx="5157787" cy="498764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/>
              <a:t>PURITANS</a:t>
            </a:r>
            <a:endParaRPr lang="en-US" sz="32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1662546"/>
            <a:ext cx="5157787" cy="519545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Members of the </a:t>
            </a:r>
            <a:r>
              <a:rPr lang="en-US" b="1" dirty="0" smtClean="0"/>
              <a:t>Church of England </a:t>
            </a:r>
            <a:r>
              <a:rPr lang="en-US" dirty="0" smtClean="0"/>
              <a:t>(Anglican)</a:t>
            </a:r>
          </a:p>
          <a:p>
            <a:r>
              <a:rPr lang="en-US" dirty="0" smtClean="0"/>
              <a:t>They want to “purify” the religious practices of the Church of England without breaking away</a:t>
            </a:r>
          </a:p>
          <a:p>
            <a:r>
              <a:rPr lang="en-US" dirty="0" smtClean="0"/>
              <a:t>Lived by a </a:t>
            </a:r>
            <a:r>
              <a:rPr lang="en-US" b="1" dirty="0" smtClean="0"/>
              <a:t>strict moral code </a:t>
            </a:r>
            <a:r>
              <a:rPr lang="en-US" dirty="0" smtClean="0"/>
              <a:t>(known for </a:t>
            </a:r>
            <a:r>
              <a:rPr lang="en-US" b="1" dirty="0" smtClean="0"/>
              <a:t>intolerance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Founders of </a:t>
            </a:r>
            <a:r>
              <a:rPr lang="en-US" b="1" dirty="0" smtClean="0"/>
              <a:t>Boston and Salem</a:t>
            </a:r>
          </a:p>
          <a:p>
            <a:r>
              <a:rPr lang="en-US" dirty="0" smtClean="0"/>
              <a:t>Led by </a:t>
            </a:r>
            <a:r>
              <a:rPr lang="en-US" b="1" dirty="0" smtClean="0"/>
              <a:t>John Winthrop </a:t>
            </a:r>
            <a:r>
              <a:rPr lang="en-US" dirty="0" smtClean="0"/>
              <a:t>in 1630</a:t>
            </a:r>
          </a:p>
          <a:p>
            <a:r>
              <a:rPr lang="en-US" dirty="0" smtClean="0"/>
              <a:t>Attended Congregational churches</a:t>
            </a:r>
          </a:p>
          <a:p>
            <a:r>
              <a:rPr lang="en-US" dirty="0" smtClean="0"/>
              <a:t>Believed in </a:t>
            </a:r>
            <a:r>
              <a:rPr lang="en-US" b="1" dirty="0" smtClean="0"/>
              <a:t>predestination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997527"/>
            <a:ext cx="5183188" cy="665018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PILGRIMS</a:t>
            </a:r>
            <a:endParaRPr lang="en-US" sz="3200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1662545"/>
            <a:ext cx="5183188" cy="5195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Former Puritans who left England for Netherlands and embraced </a:t>
            </a:r>
            <a:r>
              <a:rPr lang="en-US" b="1" dirty="0" smtClean="0"/>
              <a:t>Calvinism</a:t>
            </a:r>
          </a:p>
          <a:p>
            <a:r>
              <a:rPr lang="en-US" b="1" dirty="0" smtClean="0"/>
              <a:t>“Separatists”—</a:t>
            </a:r>
            <a:r>
              <a:rPr lang="en-US" dirty="0" smtClean="0"/>
              <a:t>split apart from the Anglican Church and went to America aboard the </a:t>
            </a:r>
            <a:r>
              <a:rPr lang="en-US" b="1" i="1" dirty="0" smtClean="0"/>
              <a:t>Mayflower</a:t>
            </a:r>
            <a:r>
              <a:rPr lang="en-US" i="1" dirty="0" smtClean="0"/>
              <a:t> </a:t>
            </a:r>
            <a:r>
              <a:rPr lang="en-US" dirty="0" smtClean="0"/>
              <a:t>in 1620</a:t>
            </a:r>
            <a:endParaRPr lang="en-US" i="1" dirty="0" smtClean="0"/>
          </a:p>
          <a:p>
            <a:r>
              <a:rPr lang="en-US" dirty="0" smtClean="0"/>
              <a:t>Settled in </a:t>
            </a:r>
            <a:r>
              <a:rPr lang="en-US" b="1" dirty="0" smtClean="0"/>
              <a:t>Plymouth</a:t>
            </a:r>
            <a:r>
              <a:rPr lang="en-US" dirty="0" smtClean="0"/>
              <a:t> and celebrated first </a:t>
            </a:r>
            <a:r>
              <a:rPr lang="en-US" b="1" dirty="0" smtClean="0"/>
              <a:t>Thanksgiving</a:t>
            </a:r>
          </a:p>
          <a:p>
            <a:r>
              <a:rPr lang="en-US" dirty="0" smtClean="0"/>
              <a:t>Known for religious </a:t>
            </a:r>
            <a:r>
              <a:rPr lang="en-US" b="1" dirty="0" smtClean="0"/>
              <a:t>toleration</a:t>
            </a:r>
            <a:r>
              <a:rPr lang="en-US" dirty="0" smtClean="0"/>
              <a:t> and eventually made conscience a basis for religious doctrine</a:t>
            </a:r>
          </a:p>
          <a:p>
            <a:r>
              <a:rPr lang="en-US" dirty="0" smtClean="0"/>
              <a:t>Led by </a:t>
            </a:r>
            <a:r>
              <a:rPr lang="en-US" b="1" dirty="0" smtClean="0"/>
              <a:t>William Bradford </a:t>
            </a:r>
            <a:r>
              <a:rPr lang="en-US" dirty="0" smtClean="0"/>
              <a:t>in 1620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Pilgrims and Puritans…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Settled in Massachusetts</a:t>
            </a:r>
          </a:p>
          <a:p>
            <a:r>
              <a:rPr lang="en-US" dirty="0" smtClean="0"/>
              <a:t>Came as families which multiplied and populated New England</a:t>
            </a:r>
          </a:p>
          <a:p>
            <a:r>
              <a:rPr lang="en-US" dirty="0" smtClean="0"/>
              <a:t>Suffered hardships during first years in America</a:t>
            </a:r>
          </a:p>
          <a:p>
            <a:r>
              <a:rPr lang="en-US" dirty="0" smtClean="0"/>
              <a:t>Lived under a strict moral code</a:t>
            </a:r>
          </a:p>
          <a:p>
            <a:r>
              <a:rPr lang="en-US" dirty="0" smtClean="0"/>
              <a:t>Valued education, hard work, thrift, self-discipline</a:t>
            </a:r>
          </a:p>
          <a:p>
            <a:r>
              <a:rPr lang="en-US" dirty="0" smtClean="0"/>
              <a:t>Used churches for self-governing political stability</a:t>
            </a:r>
          </a:p>
          <a:p>
            <a:r>
              <a:rPr lang="en-US" dirty="0" smtClean="0"/>
              <a:t>Known for Protestant Work Ethic</a:t>
            </a:r>
          </a:p>
          <a:p>
            <a:r>
              <a:rPr lang="en-US" dirty="0" smtClean="0"/>
              <a:t>Worshiped in “congregational” churches (not hierarchal or “popish”)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else came to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49" y="1690688"/>
            <a:ext cx="10515600" cy="4351338"/>
          </a:xfrm>
        </p:spPr>
        <p:txBody>
          <a:bodyPr/>
          <a:lstStyle/>
          <a:p>
            <a:r>
              <a:rPr lang="en-US" dirty="0" smtClean="0"/>
              <a:t>Dutch:</a:t>
            </a:r>
          </a:p>
          <a:p>
            <a:r>
              <a:rPr lang="en-US" dirty="0" smtClean="0"/>
              <a:t>Places:</a:t>
            </a:r>
          </a:p>
          <a:p>
            <a:r>
              <a:rPr lang="en-US" dirty="0" smtClean="0"/>
              <a:t>Influences:</a:t>
            </a:r>
          </a:p>
          <a:p>
            <a:endParaRPr lang="en-US" dirty="0"/>
          </a:p>
          <a:p>
            <a:r>
              <a:rPr lang="en-US" dirty="0" smtClean="0"/>
              <a:t>Swedes:</a:t>
            </a:r>
          </a:p>
          <a:p>
            <a:endParaRPr lang="en-US" dirty="0"/>
          </a:p>
          <a:p>
            <a:r>
              <a:rPr lang="en-US" dirty="0" smtClean="0"/>
              <a:t>See handout:  British Empire in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12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6936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693683"/>
            <a:ext cx="5157787" cy="7094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CAUSES 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403131"/>
            <a:ext cx="5157787" cy="47865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693683"/>
            <a:ext cx="5183188" cy="7094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EFFECTS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403131"/>
            <a:ext cx="5183188" cy="47865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2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8275"/>
          </a:xfrm>
        </p:spPr>
        <p:txBody>
          <a:bodyPr/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8276"/>
            <a:ext cx="10515600" cy="53886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How did the Crusades lead to Columbus sailing to Hispaniola in 1492?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the long term effect of the Treaty of </a:t>
            </a:r>
            <a:r>
              <a:rPr lang="en-US" dirty="0" err="1" smtClean="0"/>
              <a:t>Tordesillas</a:t>
            </a:r>
            <a:r>
              <a:rPr lang="en-US" dirty="0" smtClean="0"/>
              <a:t> and its Line of Demarcation of 1494?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institution of slavery before the Age of Exploration and exploitation of American and African natives.</a:t>
            </a:r>
          </a:p>
          <a:p>
            <a:pPr marL="0" indent="0">
              <a:buNone/>
            </a:pPr>
            <a:r>
              <a:rPr lang="en-US" dirty="0" smtClean="0"/>
              <a:t>4.    List several common qualities of Native American peoples.</a:t>
            </a:r>
          </a:p>
          <a:p>
            <a:pPr marL="0" indent="0">
              <a:buNone/>
            </a:pPr>
            <a:r>
              <a:rPr lang="en-US" dirty="0" smtClean="0"/>
              <a:t>5.    What motivated the Spanish to come to America?</a:t>
            </a:r>
          </a:p>
          <a:p>
            <a:pPr marL="0" indent="0">
              <a:buNone/>
            </a:pPr>
            <a:r>
              <a:rPr lang="en-US" dirty="0" smtClean="0"/>
              <a:t>6.    How did slavery develop in the Americas?  What role did Bartolome 		De Las Casas play?</a:t>
            </a:r>
          </a:p>
          <a:p>
            <a:pPr marL="0" indent="0">
              <a:buNone/>
            </a:pPr>
            <a:r>
              <a:rPr lang="en-US" dirty="0" smtClean="0"/>
              <a:t>7.    Describe </a:t>
            </a:r>
            <a:r>
              <a:rPr lang="en-US" dirty="0"/>
              <a:t>the Columbian Exchange. </a:t>
            </a:r>
          </a:p>
        </p:txBody>
      </p:sp>
    </p:spTree>
    <p:extLst>
      <p:ext uri="{BB962C8B-B14F-4D97-AF65-F5344CB8AC3E}">
        <p14:creationId xmlns:p14="http://schemas.microsoft.com/office/powerpoint/2010/main" val="37408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325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8.   What was the effect of the Reformation in England on American 	colonization?</a:t>
            </a:r>
          </a:p>
          <a:p>
            <a:pPr marL="0" indent="0">
              <a:buNone/>
            </a:pPr>
            <a:r>
              <a:rPr lang="en-US" dirty="0" smtClean="0"/>
              <a:t>9.   What was the effect of the Counter-Reformation in Spain on 	American colonization?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What was the effect of the British Civil War on American 	colonization?   </a:t>
            </a:r>
          </a:p>
          <a:p>
            <a:pPr marL="514350" indent="-514350">
              <a:buAutoNum type="arabicPeriod" startAt="10"/>
            </a:pPr>
            <a:r>
              <a:rPr lang="en-US" dirty="0" smtClean="0"/>
              <a:t>Describe the differences between French, Spanish, and English colonization regarding places, economies and cultural influences.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(see chart)</a:t>
            </a:r>
          </a:p>
          <a:p>
            <a:pPr marL="0" indent="0">
              <a:buNone/>
            </a:pPr>
            <a:r>
              <a:rPr lang="en-US" dirty="0" smtClean="0"/>
              <a:t>12.  What long-term effects did the Puritans and Separatists have on America?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5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13.  Describe the differences between French, Spanish, and English colonization regarding places, economies, and cultural influences.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16187"/>
              </p:ext>
            </p:extLst>
          </p:nvPr>
        </p:nvGraphicFramePr>
        <p:xfrm>
          <a:off x="838200" y="1929161"/>
          <a:ext cx="10515600" cy="410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109530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072627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728294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17469749"/>
                    </a:ext>
                  </a:extLst>
                </a:gridCol>
              </a:tblGrid>
              <a:tr h="1025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1341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46199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13680"/>
                  </a:ext>
                </a:extLst>
              </a:tr>
              <a:tr h="10259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25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25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Efforts for Middle East business and trade routes</a:t>
            </a:r>
          </a:p>
          <a:p>
            <a:r>
              <a:rPr lang="en-US" dirty="0" smtClean="0"/>
              <a:t>Monopoly by Italian merchants</a:t>
            </a:r>
          </a:p>
          <a:p>
            <a:r>
              <a:rPr lang="en-US" dirty="0" smtClean="0"/>
              <a:t>Spanish and Portuguese ambitions</a:t>
            </a:r>
          </a:p>
          <a:p>
            <a:r>
              <a:rPr lang="en-US" dirty="0" smtClean="0"/>
              <a:t>Christopher Columbus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to…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</a:p>
          <a:p>
            <a:r>
              <a:rPr lang="en-US" dirty="0" smtClean="0"/>
              <a:t>Trade</a:t>
            </a:r>
          </a:p>
          <a:p>
            <a:r>
              <a:rPr lang="en-US" dirty="0" smtClean="0"/>
              <a:t>Development of new ideas of slavery and trade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America</a:t>
            </a:r>
          </a:p>
          <a:p>
            <a:r>
              <a:rPr lang="en-US" dirty="0" smtClean="0"/>
              <a:t>Trade</a:t>
            </a:r>
          </a:p>
          <a:p>
            <a:r>
              <a:rPr lang="en-US" dirty="0" smtClean="0"/>
              <a:t>Development of new ideas of slavery and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84559" y="1"/>
            <a:ext cx="91423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cultural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Economies based on geography and climate</a:t>
            </a:r>
          </a:p>
          <a:p>
            <a:r>
              <a:rPr lang="en-US" dirty="0" smtClean="0"/>
              <a:t>Relationship with other </a:t>
            </a:r>
            <a:r>
              <a:rPr lang="en-US" dirty="0" smtClean="0"/>
              <a:t>tribes (trade and conflicts)</a:t>
            </a:r>
            <a:endParaRPr lang="en-US" dirty="0" smtClean="0"/>
          </a:p>
          <a:p>
            <a:r>
              <a:rPr lang="en-US" dirty="0" smtClean="0"/>
              <a:t>Relationship with </a:t>
            </a:r>
            <a:r>
              <a:rPr lang="en-US" dirty="0" smtClean="0"/>
              <a:t>Europeans (trade, conflict, subjugation, disease)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with Portugal</a:t>
            </a:r>
          </a:p>
          <a:p>
            <a:r>
              <a:rPr lang="en-US" dirty="0" smtClean="0"/>
              <a:t>Relationship with the Caribbean</a:t>
            </a:r>
          </a:p>
          <a:p>
            <a:r>
              <a:rPr lang="en-US" dirty="0" smtClean="0"/>
              <a:t>Relationship with Central and South America</a:t>
            </a:r>
          </a:p>
          <a:p>
            <a:r>
              <a:rPr lang="en-US" dirty="0" smtClean="0"/>
              <a:t>Relationship with North America</a:t>
            </a:r>
          </a:p>
          <a:p>
            <a:endParaRPr lang="en-US" dirty="0"/>
          </a:p>
          <a:p>
            <a:r>
              <a:rPr lang="en-US" dirty="0" smtClean="0"/>
              <a:t>Indentured servitude vs. subjugation</a:t>
            </a:r>
          </a:p>
          <a:p>
            <a:r>
              <a:rPr lang="en-US" dirty="0" smtClean="0"/>
              <a:t>Cultural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Religion—Catholicism and then…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Protestant Reformation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Germany—Martin Luther</a:t>
            </a:r>
          </a:p>
          <a:p>
            <a:r>
              <a:rPr lang="en-US" dirty="0" smtClean="0"/>
              <a:t>John Calvin</a:t>
            </a:r>
          </a:p>
          <a:p>
            <a:r>
              <a:rPr lang="en-US" dirty="0" smtClean="0"/>
              <a:t>Henry VIII of England</a:t>
            </a:r>
          </a:p>
          <a:p>
            <a:r>
              <a:rPr lang="en-US" dirty="0" smtClean="0"/>
              <a:t>Dutch Reform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French Huguenots (later)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82391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Catholic Counter-Reformation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Italy </a:t>
            </a:r>
          </a:p>
          <a:p>
            <a:r>
              <a:rPr lang="en-US" dirty="0" smtClean="0"/>
              <a:t>Spain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France (usually)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Spain and Portugal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Columbus to Hispaniola </a:t>
            </a:r>
          </a:p>
          <a:p>
            <a:r>
              <a:rPr lang="en-US" dirty="0" err="1" smtClean="0"/>
              <a:t>Amerigo</a:t>
            </a:r>
            <a:r>
              <a:rPr lang="en-US" dirty="0" smtClean="0"/>
              <a:t> Vespucci—maps</a:t>
            </a:r>
          </a:p>
          <a:p>
            <a:r>
              <a:rPr lang="en-US" dirty="0" smtClean="0"/>
              <a:t>Cortes, Pizarro, Ponce de Leon</a:t>
            </a:r>
          </a:p>
          <a:p>
            <a:r>
              <a:rPr lang="en-US" dirty="0" smtClean="0"/>
              <a:t>Mexico, Peru</a:t>
            </a:r>
          </a:p>
          <a:p>
            <a:r>
              <a:rPr lang="en-US" dirty="0" smtClean="0"/>
              <a:t>Africa</a:t>
            </a:r>
          </a:p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endParaRPr lang="en-US" dirty="0" smtClean="0"/>
          </a:p>
          <a:p>
            <a:r>
              <a:rPr lang="en-US" dirty="0" smtClean="0"/>
              <a:t>Cabral and Brazil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France and </a:t>
            </a:r>
            <a:r>
              <a:rPr lang="en-US" dirty="0" smtClean="0"/>
              <a:t>Netherlands (Later)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</a:p>
          <a:p>
            <a:r>
              <a:rPr lang="en-US" dirty="0" smtClean="0"/>
              <a:t>Quebec</a:t>
            </a:r>
            <a:endParaRPr lang="en-US" dirty="0" smtClean="0"/>
          </a:p>
          <a:p>
            <a:r>
              <a:rPr lang="en-US" dirty="0" smtClean="0"/>
              <a:t>New Netherlands</a:t>
            </a:r>
          </a:p>
          <a:p>
            <a:r>
              <a:rPr lang="en-US" dirty="0" smtClean="0"/>
              <a:t>Patroon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549</Words>
  <Application>Microsoft Office PowerPoint</Application>
  <PresentationFormat>Widescreen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Background to English Colonization 1492-1607 “Colliding Worlds”  See textbook Ch. 1-3</vt:lpstr>
      <vt:lpstr>PowerPoint Presentation</vt:lpstr>
      <vt:lpstr>The Crusades</vt:lpstr>
      <vt:lpstr>Exploration to…</vt:lpstr>
      <vt:lpstr>PowerPoint Presentation</vt:lpstr>
      <vt:lpstr>Native American cultural attributes</vt:lpstr>
      <vt:lpstr>West Africa</vt:lpstr>
      <vt:lpstr>European Religion—Catholicism and then…</vt:lpstr>
      <vt:lpstr>Exploration</vt:lpstr>
      <vt:lpstr>Treaty of Tordesillas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England’s history</vt:lpstr>
      <vt:lpstr>Puritans and Pilgrims:  What’s the difference?</vt:lpstr>
      <vt:lpstr>Both Pilgrims and Puritans…</vt:lpstr>
      <vt:lpstr>So who else came to America?</vt:lpstr>
      <vt:lpstr>Review:</vt:lpstr>
      <vt:lpstr>PowerPoint Presentation</vt:lpstr>
      <vt:lpstr>13.  Describe the differences between French, Spanish, and English colonization regarding places, economies, and cultural influences.</vt:lpstr>
    </vt:vector>
  </TitlesOfParts>
  <Company>Denton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to English Colonization  See textbook Ch. 1-3</dc:title>
  <dc:creator>Calabrese, Margaret H</dc:creator>
  <cp:lastModifiedBy>Calabrese, Margaret H</cp:lastModifiedBy>
  <cp:revision>24</cp:revision>
  <dcterms:created xsi:type="dcterms:W3CDTF">2015-08-26T16:16:49Z</dcterms:created>
  <dcterms:modified xsi:type="dcterms:W3CDTF">2016-08-23T15:43:35Z</dcterms:modified>
</cp:coreProperties>
</file>