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8" r:id="rId6"/>
    <p:sldId id="260" r:id="rId7"/>
    <p:sldId id="272" r:id="rId8"/>
    <p:sldId id="261" r:id="rId9"/>
    <p:sldId id="267" r:id="rId10"/>
    <p:sldId id="270" r:id="rId11"/>
    <p:sldId id="262" r:id="rId12"/>
    <p:sldId id="266" r:id="rId13"/>
    <p:sldId id="269" r:id="rId14"/>
    <p:sldId id="263" r:id="rId15"/>
    <p:sldId id="264" r:id="rId16"/>
    <p:sldId id="265" r:id="rId17"/>
    <p:sldId id="275" r:id="rId18"/>
    <p:sldId id="271" r:id="rId19"/>
    <p:sldId id="274" r:id="rId20"/>
    <p:sldId id="273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F2C0DEB-2A1F-4A42-9166-1A425B926E14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C64CF88-1C14-47E3-9859-9FB56F9C5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1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CAFE80-EB92-417A-9DB2-A1A9B0651C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9FBC46-7ADA-4D87-8CC1-16D832B60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1920’s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Republican Decade</a:t>
            </a:r>
          </a:p>
          <a:p>
            <a:r>
              <a:rPr lang="en-US" dirty="0" smtClean="0"/>
              <a:t>Back to Isolationism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Quotas on European Immigrants led to decrease </a:t>
            </a:r>
          </a:p>
          <a:p>
            <a:endParaRPr lang="en-US" dirty="0" smtClean="0"/>
          </a:p>
          <a:p>
            <a:r>
              <a:rPr lang="en-US" dirty="0" smtClean="0"/>
              <a:t>Mexican and Puerto Rican immigration increased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AP: National Origins Act of 1924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Palmer Raids (enforcement </a:t>
            </a:r>
          </a:p>
          <a:p>
            <a:pPr>
              <a:buNone/>
            </a:pPr>
            <a:r>
              <a:rPr lang="en-US" dirty="0" smtClean="0"/>
              <a:t>	of Espionage Act)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Volstead Act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mtClean="0"/>
              <a:t>(enforcement of 18</a:t>
            </a:r>
            <a:r>
              <a:rPr lang="en-US" baseline="30000" smtClean="0"/>
              <a:t>th</a:t>
            </a:r>
            <a:r>
              <a:rPr lang="en-US" smtClean="0"/>
              <a:t> Am)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“The Untouchables”</a:t>
            </a:r>
          </a:p>
          <a:p>
            <a:endParaRPr lang="en-US" dirty="0" smtClean="0"/>
          </a:p>
          <a:p>
            <a:r>
              <a:rPr lang="en-US" dirty="0" smtClean="0"/>
              <a:t>Court cases…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 Government </a:t>
            </a:r>
            <a:br>
              <a:rPr lang="en-US" dirty="0" smtClean="0"/>
            </a:br>
            <a:r>
              <a:rPr lang="en-US" dirty="0" smtClean="0"/>
              <a:t>Enforcement</a:t>
            </a:r>
            <a:endParaRPr lang="en-US" dirty="0"/>
          </a:p>
        </p:txBody>
      </p:sp>
      <p:pic>
        <p:nvPicPr>
          <p:cNvPr id="4" name="Picture 3" descr="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"/>
            <a:ext cx="3505200" cy="3505200"/>
          </a:xfrm>
          <a:prstGeom prst="rect">
            <a:avLst/>
          </a:prstGeom>
        </p:spPr>
      </p:pic>
      <p:pic>
        <p:nvPicPr>
          <p:cNvPr id="5" name="Picture 4" descr="untouchables_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386897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_capone-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3754410" cy="50371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36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“The income tax law is a lot of bunk.  The government can’t collect legal taxes   from illegal money.”	Al Capone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err="1" smtClean="0"/>
              <a:t>Gitlow</a:t>
            </a:r>
            <a:r>
              <a:rPr lang="en-US" u="sng" dirty="0" smtClean="0"/>
              <a:t> v. New York—</a:t>
            </a:r>
            <a:r>
              <a:rPr lang="en-US" dirty="0" smtClean="0"/>
              <a:t>all of first amendment applies to all states—protects freedom of press and speech—addresses 14</a:t>
            </a:r>
            <a:r>
              <a:rPr lang="en-US" baseline="30000" dirty="0" smtClean="0"/>
              <a:t>th</a:t>
            </a:r>
            <a:r>
              <a:rPr lang="en-US" dirty="0" smtClean="0"/>
              <a:t> amendment’s rights of citizenship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u="sng" dirty="0" smtClean="0"/>
              <a:t>Schenk v. U.S.—</a:t>
            </a:r>
            <a:r>
              <a:rPr lang="en-US" dirty="0" smtClean="0"/>
              <a:t>does not protect freedom of speech and press during war—upheld Espionage Act (result of Socialist anti-war pamphlets distributed to draftees)— “clear and present danger”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(Others:  Sacco and Vanzetti, Leopold and Loeb, Scopes, the biology teacher)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AP:  Court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Strikes and riots</a:t>
            </a:r>
            <a:r>
              <a:rPr lang="en-US" dirty="0" smtClean="0"/>
              <a:t>—Note: Union membership decreased</a:t>
            </a:r>
          </a:p>
          <a:p>
            <a:pPr>
              <a:buNone/>
            </a:pPr>
            <a:r>
              <a:rPr lang="en-US" dirty="0" smtClean="0"/>
              <a:t>	during</a:t>
            </a:r>
          </a:p>
          <a:p>
            <a:pPr>
              <a:buNone/>
            </a:pPr>
            <a:r>
              <a:rPr lang="en-US" dirty="0" smtClean="0"/>
              <a:t>	1920s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 Labor Unrest</a:t>
            </a:r>
            <a:endParaRPr lang="en-US" dirty="0"/>
          </a:p>
        </p:txBody>
      </p:sp>
      <p:pic>
        <p:nvPicPr>
          <p:cNvPr id="4" name="Picture 3" descr="po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43760"/>
            <a:ext cx="5254486" cy="402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 Smith ran for president in 1928 against HH   	as a Democrat against prohibition</a:t>
            </a:r>
          </a:p>
          <a:p>
            <a:r>
              <a:rPr lang="en-US" dirty="0" smtClean="0"/>
              <a:t>He was the first Catholic candidate </a:t>
            </a:r>
          </a:p>
          <a:p>
            <a:pPr>
              <a:buNone/>
            </a:pPr>
            <a:r>
              <a:rPr lang="en-US" dirty="0" smtClean="0"/>
              <a:t>    	for President</a:t>
            </a:r>
          </a:p>
          <a:p>
            <a:r>
              <a:rPr lang="en-US" dirty="0" smtClean="0"/>
              <a:t>Soundly defeated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 Election of 1928</a:t>
            </a:r>
            <a:endParaRPr lang="en-US" dirty="0"/>
          </a:p>
        </p:txBody>
      </p:sp>
      <p:pic>
        <p:nvPicPr>
          <p:cNvPr id="4" name="Picture 3" descr="42-15779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1996440" cy="1996440"/>
          </a:xfrm>
          <a:prstGeom prst="rect">
            <a:avLst/>
          </a:prstGeom>
        </p:spPr>
      </p:pic>
      <p:pic>
        <p:nvPicPr>
          <p:cNvPr id="5" name="Picture 4" descr="19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124200"/>
            <a:ext cx="5043487" cy="308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Growth of KKK </a:t>
            </a:r>
            <a:r>
              <a:rPr lang="en-US" dirty="0" smtClean="0"/>
              <a:t>nationwide targeted people who were not White Anglo-Saxon and Protestant.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VIII.  Rise of Intolerance</a:t>
            </a:r>
            <a:endParaRPr lang="en-US" dirty="0"/>
          </a:p>
        </p:txBody>
      </p:sp>
      <p:pic>
        <p:nvPicPr>
          <p:cNvPr id="4" name="Picture 3" descr="kkk_1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743200"/>
            <a:ext cx="5791200" cy="355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illegal to teach evolution in most states</a:t>
            </a:r>
          </a:p>
          <a:p>
            <a:r>
              <a:rPr lang="en-US" dirty="0" smtClean="0"/>
              <a:t>Law was challenged by a biology teacher in Tennessee</a:t>
            </a:r>
          </a:p>
          <a:p>
            <a:r>
              <a:rPr lang="en-US" b="1" dirty="0" smtClean="0"/>
              <a:t>The Scopes Trial</a:t>
            </a:r>
            <a:r>
              <a:rPr lang="en-US" dirty="0" smtClean="0"/>
              <a:t> was a “media circus”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Ideas in Schools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0784"/>
            <a:ext cx="2428875" cy="229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1109"/>
            <a:ext cx="4191000" cy="165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Intolerance about race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Women divided about goals of feminism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Distractions of mass media—entertainment became a priority</a:t>
            </a:r>
          </a:p>
          <a:p>
            <a:endParaRPr lang="en-US" dirty="0" smtClean="0"/>
          </a:p>
          <a:p>
            <a:r>
              <a:rPr lang="en-US" dirty="0" smtClean="0"/>
              <a:t>“Me” Decade</a:t>
            </a:r>
          </a:p>
          <a:p>
            <a:endParaRPr lang="en-US" dirty="0" smtClean="0"/>
          </a:p>
          <a:p>
            <a:r>
              <a:rPr lang="en-US" dirty="0" smtClean="0"/>
              <a:t>Farmers still suffering and not part of prosperity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Progressive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what degree did the Roaring Twenties represent both extreme conservative ideas and extreme liberal ideas?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APUSH Open Ended Essay Prompt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1920: 18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 (prohibition)</a:t>
            </a:r>
          </a:p>
          <a:p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 (women’s suffrage)</a:t>
            </a:r>
          </a:p>
          <a:p>
            <a:r>
              <a:rPr lang="en-US" dirty="0" smtClean="0"/>
              <a:t>Election of Harding</a:t>
            </a:r>
          </a:p>
          <a:p>
            <a:r>
              <a:rPr lang="en-US" dirty="0" smtClean="0"/>
              <a:t>“a return to normalcy”</a:t>
            </a:r>
          </a:p>
          <a:p>
            <a:r>
              <a:rPr lang="en-US" dirty="0" smtClean="0"/>
              <a:t>“The Ohio Gang”</a:t>
            </a:r>
          </a:p>
          <a:p>
            <a:r>
              <a:rPr lang="en-US" b="1" dirty="0" smtClean="0"/>
              <a:t>Teapot Dome Scandal</a:t>
            </a:r>
          </a:p>
          <a:p>
            <a:r>
              <a:rPr lang="en-US" dirty="0" smtClean="0"/>
              <a:t>Died in office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 Warren G. Harding—1921-1923</a:t>
            </a:r>
            <a:endParaRPr lang="en-US" dirty="0"/>
          </a:p>
        </p:txBody>
      </p:sp>
      <p:pic>
        <p:nvPicPr>
          <p:cNvPr id="4" name="Picture 3" descr="har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971800"/>
            <a:ext cx="3599764" cy="386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The Twenties Dichotomy  (Juxtaposition)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CONSERVATIVE TRENDS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LIBERAL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Conservative Politics</a:t>
            </a:r>
          </a:p>
          <a:p>
            <a:r>
              <a:rPr lang="en-US" dirty="0" smtClean="0"/>
              <a:t>Staying out of international affairs</a:t>
            </a:r>
          </a:p>
          <a:p>
            <a:r>
              <a:rPr lang="en-US" dirty="0" smtClean="0"/>
              <a:t>Big business</a:t>
            </a:r>
          </a:p>
          <a:p>
            <a:r>
              <a:rPr lang="en-US" dirty="0" smtClean="0"/>
              <a:t>Wall Street tycoons</a:t>
            </a:r>
          </a:p>
          <a:p>
            <a:r>
              <a:rPr lang="en-US" dirty="0" smtClean="0"/>
              <a:t>Isolationism</a:t>
            </a:r>
          </a:p>
          <a:p>
            <a:r>
              <a:rPr lang="en-US" dirty="0" smtClean="0"/>
              <a:t>Limiting Immigration</a:t>
            </a:r>
          </a:p>
          <a:p>
            <a:r>
              <a:rPr lang="en-US" dirty="0" smtClean="0"/>
              <a:t>Laissez-faire </a:t>
            </a:r>
          </a:p>
          <a:p>
            <a:r>
              <a:rPr lang="en-US" dirty="0" smtClean="0"/>
              <a:t>Prohibition</a:t>
            </a:r>
          </a:p>
          <a:p>
            <a:r>
              <a:rPr lang="en-US" dirty="0" smtClean="0"/>
              <a:t>KKK</a:t>
            </a:r>
          </a:p>
          <a:p>
            <a:r>
              <a:rPr lang="en-US" dirty="0" smtClean="0"/>
              <a:t>Religious Fundamentalism and Scopes trial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Liberal attitudes toward women’s rights</a:t>
            </a:r>
          </a:p>
          <a:p>
            <a:r>
              <a:rPr lang="en-US" dirty="0" smtClean="0"/>
              <a:t>Fashion</a:t>
            </a:r>
          </a:p>
          <a:p>
            <a:r>
              <a:rPr lang="en-US" dirty="0" smtClean="0"/>
              <a:t>Speakeasies and drinking parties</a:t>
            </a:r>
          </a:p>
          <a:p>
            <a:r>
              <a:rPr lang="en-US" dirty="0" smtClean="0"/>
              <a:t>Dating and youth</a:t>
            </a:r>
          </a:p>
          <a:p>
            <a:r>
              <a:rPr lang="en-US" dirty="0" smtClean="0"/>
              <a:t>Consumerism and paying on time</a:t>
            </a:r>
          </a:p>
          <a:p>
            <a:r>
              <a:rPr lang="en-US" dirty="0" smtClean="0"/>
              <a:t>Playing the stock market</a:t>
            </a:r>
          </a:p>
          <a:p>
            <a:r>
              <a:rPr lang="en-US" dirty="0" smtClean="0"/>
              <a:t>Church attendance down</a:t>
            </a:r>
          </a:p>
          <a:p>
            <a:r>
              <a:rPr lang="en-US" dirty="0" smtClean="0"/>
              <a:t>Freud</a:t>
            </a:r>
          </a:p>
          <a:p>
            <a:r>
              <a:rPr lang="en-US" dirty="0" smtClean="0"/>
              <a:t>Movie stars</a:t>
            </a:r>
          </a:p>
          <a:p>
            <a:r>
              <a:rPr lang="en-US" dirty="0" smtClean="0"/>
              <a:t>“Lost Generation”</a:t>
            </a:r>
          </a:p>
          <a:p>
            <a:r>
              <a:rPr lang="en-US" dirty="0" smtClean="0"/>
              <a:t>Evolution and Scopes trial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“Keep cool with Coolidge”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“The business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America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is business.”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“Silent Cal”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 Calvin Coolidge—1923-1929</a:t>
            </a:r>
            <a:endParaRPr lang="en-US" dirty="0"/>
          </a:p>
        </p:txBody>
      </p:sp>
      <p:pic>
        <p:nvPicPr>
          <p:cNvPr id="4" name="Picture 3" descr="calvin-coolidge_114099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2860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engineer”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Hooverizing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“A chicken in every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pot!”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 Herbert Hoover—1929-1933</a:t>
            </a:r>
            <a:endParaRPr lang="en-US" dirty="0"/>
          </a:p>
        </p:txBody>
      </p:sp>
      <p:pic>
        <p:nvPicPr>
          <p:cNvPr id="4" name="Picture 3" descr="herbet_hoover_415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3722471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 Three Hoovers”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J. Edgar Hoover—F.B.I.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Vacuum Cleaner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8" descr="herbet_hoover_415w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1098030" cy="1452574"/>
          </a:xfrm>
        </p:spPr>
      </p:pic>
      <p:pic>
        <p:nvPicPr>
          <p:cNvPr id="10" name="Picture 9" descr="hoover_vacu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3298"/>
            <a:ext cx="3810000" cy="3894894"/>
          </a:xfrm>
          <a:prstGeom prst="rect">
            <a:avLst/>
          </a:prstGeom>
        </p:spPr>
      </p:pic>
      <p:pic>
        <p:nvPicPr>
          <p:cNvPr id="11" name="Picture 10" descr="J-Edgar-Hoover-with-Tommy-g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76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Prosperity </a:t>
            </a:r>
          </a:p>
          <a:p>
            <a:r>
              <a:rPr lang="en-US" dirty="0" smtClean="0"/>
              <a:t>Big Business</a:t>
            </a:r>
          </a:p>
          <a:p>
            <a:r>
              <a:rPr lang="en-US" b="1" dirty="0" smtClean="0"/>
              <a:t>Consumerism</a:t>
            </a:r>
          </a:p>
          <a:p>
            <a:r>
              <a:rPr lang="en-US" b="1" dirty="0" smtClean="0"/>
              <a:t>Laissez-faire in </a:t>
            </a:r>
          </a:p>
          <a:p>
            <a:pPr>
              <a:buNone/>
            </a:pPr>
            <a:r>
              <a:rPr lang="en-US" b="1" dirty="0" smtClean="0"/>
              <a:t>    economics </a:t>
            </a:r>
          </a:p>
          <a:p>
            <a:r>
              <a:rPr lang="en-US" dirty="0" smtClean="0"/>
              <a:t>Laissez-faire in </a:t>
            </a:r>
          </a:p>
          <a:p>
            <a:pPr>
              <a:buNone/>
            </a:pPr>
            <a:r>
              <a:rPr lang="en-US" dirty="0" smtClean="0"/>
              <a:t>    social issues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 The Economy</a:t>
            </a:r>
            <a:endParaRPr lang="en-US" dirty="0"/>
          </a:p>
        </p:txBody>
      </p:sp>
      <p:pic>
        <p:nvPicPr>
          <p:cNvPr id="4" name="Picture 3" descr="20s sto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3716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Automobile industry</a:t>
            </a:r>
          </a:p>
          <a:p>
            <a:r>
              <a:rPr lang="en-US" dirty="0" smtClean="0"/>
              <a:t>Household appliances</a:t>
            </a:r>
          </a:p>
          <a:p>
            <a:r>
              <a:rPr lang="en-US" dirty="0" smtClean="0"/>
              <a:t>Clothing and gadgets</a:t>
            </a:r>
          </a:p>
          <a:p>
            <a:r>
              <a:rPr lang="en-US" dirty="0" smtClean="0"/>
              <a:t>Madison Avenue advertising</a:t>
            </a:r>
          </a:p>
          <a:p>
            <a:r>
              <a:rPr lang="en-US" dirty="0" smtClean="0"/>
              <a:t>Women in the workplace</a:t>
            </a:r>
          </a:p>
          <a:p>
            <a:endParaRPr lang="en-US" dirty="0" smtClean="0"/>
          </a:p>
          <a:p>
            <a:r>
              <a:rPr lang="en-US" dirty="0" smtClean="0"/>
              <a:t>NOT for farmers!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Prosperity…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of Communists</a:t>
            </a:r>
          </a:p>
          <a:p>
            <a:r>
              <a:rPr lang="en-US" dirty="0" smtClean="0"/>
              <a:t>Fear of Russians</a:t>
            </a:r>
          </a:p>
          <a:p>
            <a:r>
              <a:rPr lang="en-US" dirty="0" smtClean="0"/>
              <a:t>Fear of immigrants</a:t>
            </a:r>
          </a:p>
          <a:p>
            <a:r>
              <a:rPr lang="en-US" dirty="0" smtClean="0"/>
              <a:t>Fear of socialists</a:t>
            </a:r>
          </a:p>
          <a:p>
            <a:r>
              <a:rPr lang="en-US" dirty="0" smtClean="0"/>
              <a:t>Fear of anarchists</a:t>
            </a:r>
          </a:p>
          <a:p>
            <a:r>
              <a:rPr lang="en-US" dirty="0" smtClean="0"/>
              <a:t>Fear of unions</a:t>
            </a:r>
          </a:p>
          <a:p>
            <a:r>
              <a:rPr lang="en-US" dirty="0" smtClean="0"/>
              <a:t>Fear of foreigners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 Red Scare</a:t>
            </a:r>
            <a:endParaRPr lang="en-US" dirty="0"/>
          </a:p>
        </p:txBody>
      </p:sp>
      <p:pic>
        <p:nvPicPr>
          <p:cNvPr id="4" name="Picture 3" descr="205px-Come_unto_me,_ye_opp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2004"/>
            <a:ext cx="2259284" cy="2766246"/>
          </a:xfrm>
          <a:prstGeom prst="rect">
            <a:avLst/>
          </a:prstGeom>
        </p:spPr>
      </p:pic>
      <p:pic>
        <p:nvPicPr>
          <p:cNvPr id="5" name="Picture 4" descr="sedition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8000"/>
            <a:ext cx="35306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ig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143000"/>
            <a:ext cx="5105400" cy="54446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 Closed!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1024</TotalTime>
  <Words>491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The 1920’s</vt:lpstr>
      <vt:lpstr>I.  Warren G. Harding—1921-1923</vt:lpstr>
      <vt:lpstr>II.  Calvin Coolidge—1923-1929</vt:lpstr>
      <vt:lpstr>III.  Herbert Hoover—1929-1933</vt:lpstr>
      <vt:lpstr>“ Three Hoovers”</vt:lpstr>
      <vt:lpstr>IV.  The Economy</vt:lpstr>
      <vt:lpstr>Prosperity…</vt:lpstr>
      <vt:lpstr>V.  Red Scare</vt:lpstr>
      <vt:lpstr>Immigration  Closed! </vt:lpstr>
      <vt:lpstr>AP: National Origins Act of 1924</vt:lpstr>
      <vt:lpstr>VI.  Government  Enforcement</vt:lpstr>
      <vt:lpstr>“The income tax law is a lot of bunk.  The government can’t collect legal taxes   from illegal money.” Al Capone</vt:lpstr>
      <vt:lpstr>AP:  Court Cases</vt:lpstr>
      <vt:lpstr>VII.  Labor Unrest</vt:lpstr>
      <vt:lpstr>VII.  Election of 1928</vt:lpstr>
      <vt:lpstr>VIII.  Rise of Intolerance</vt:lpstr>
      <vt:lpstr>Conservative Ideas in Schools</vt:lpstr>
      <vt:lpstr>End of Progressive Ideas</vt:lpstr>
      <vt:lpstr>APUSH Open Ended Essay Prompt</vt:lpstr>
      <vt:lpstr>    The Twenties Dichotomy  (Juxtaposition)</vt:lpstr>
    </vt:vector>
  </TitlesOfParts>
  <Company>DentonISD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1920’s</dc:title>
  <dc:creator>Denton ISD</dc:creator>
  <cp:lastModifiedBy>repair</cp:lastModifiedBy>
  <cp:revision>39</cp:revision>
  <dcterms:created xsi:type="dcterms:W3CDTF">2011-01-14T15:46:33Z</dcterms:created>
  <dcterms:modified xsi:type="dcterms:W3CDTF">2013-01-22T18:13:30Z</dcterms:modified>
</cp:coreProperties>
</file>