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4"/>
  </p:handoutMasterIdLst>
  <p:sldIdLst>
    <p:sldId id="311" r:id="rId2"/>
    <p:sldId id="327" r:id="rId3"/>
    <p:sldId id="326" r:id="rId4"/>
    <p:sldId id="256" r:id="rId5"/>
    <p:sldId id="312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61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0155B156-691B-4CC4-B226-957B75BBAC3D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57A54FBA-5A83-4D77-9CF7-0924E5A5A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39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6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2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5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0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0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0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0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6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4EB96-531F-4146-B422-C12A5B9556A0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9C8FB-8F1E-4008-9A34-3CED361E2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9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</a:t>
            </a:r>
            <a:r>
              <a:rPr lang="en-US" dirty="0" smtClean="0"/>
              <a:t>Maps—see atlas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Physical </a:t>
            </a:r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Label Denton, Texas</a:t>
            </a:r>
          </a:p>
          <a:p>
            <a:r>
              <a:rPr lang="en-US" dirty="0" smtClean="0"/>
              <a:t>Label Mountains</a:t>
            </a:r>
          </a:p>
          <a:p>
            <a:r>
              <a:rPr lang="en-US" dirty="0" smtClean="0"/>
              <a:t>Label Plains</a:t>
            </a:r>
          </a:p>
          <a:p>
            <a:r>
              <a:rPr lang="en-US" dirty="0" smtClean="0"/>
              <a:t>Label Rivers</a:t>
            </a:r>
          </a:p>
          <a:p>
            <a:r>
              <a:rPr lang="en-US" dirty="0" smtClean="0"/>
              <a:t>Label Lakes</a:t>
            </a:r>
          </a:p>
          <a:p>
            <a:r>
              <a:rPr lang="en-US" dirty="0" smtClean="0"/>
              <a:t>Label Oceans, Gulf, and major bays</a:t>
            </a:r>
          </a:p>
          <a:p>
            <a:r>
              <a:rPr lang="en-US" dirty="0" smtClean="0"/>
              <a:t>Label significant features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Political </a:t>
            </a:r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Label Denton, Texas</a:t>
            </a:r>
          </a:p>
          <a:p>
            <a:r>
              <a:rPr lang="en-US" dirty="0" smtClean="0"/>
              <a:t>Label all states</a:t>
            </a:r>
          </a:p>
          <a:p>
            <a:r>
              <a:rPr lang="en-US" dirty="0" smtClean="0"/>
              <a:t>Label neighboring countries</a:t>
            </a:r>
          </a:p>
          <a:p>
            <a:r>
              <a:rPr lang="en-US" dirty="0" smtClean="0"/>
              <a:t>Label capital cities</a:t>
            </a:r>
          </a:p>
          <a:p>
            <a:r>
              <a:rPr lang="en-US" dirty="0" smtClean="0"/>
              <a:t>Label at least 10 major cities</a:t>
            </a:r>
          </a:p>
          <a:p>
            <a:r>
              <a:rPr lang="en-US" dirty="0" smtClean="0"/>
              <a:t>Draw and label time zone divisions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3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headline would not be seen during the 20s?  </a:t>
            </a:r>
          </a:p>
          <a:p>
            <a:pPr marL="971550" lvl="1" indent="-514350">
              <a:buAutoNum type="alphaLcParenR"/>
            </a:pPr>
            <a:r>
              <a:rPr lang="en-US" dirty="0" smtClean="0"/>
              <a:t>“St. Valentine’s Day Massacre Investigated by the FBI”</a:t>
            </a:r>
          </a:p>
          <a:p>
            <a:pPr marL="971550" lvl="1" indent="-514350">
              <a:buAutoNum type="alphaLcParenR"/>
            </a:pPr>
            <a:r>
              <a:rPr lang="en-US" dirty="0" smtClean="0"/>
              <a:t>“First Television Station is KDKA”</a:t>
            </a:r>
          </a:p>
          <a:p>
            <a:pPr marL="971550" lvl="1" indent="-514350">
              <a:buAutoNum type="alphaLcParenR"/>
            </a:pPr>
            <a:r>
              <a:rPr lang="en-US" dirty="0" smtClean="0"/>
              <a:t>“The Jazz Age Begins in Harlem”</a:t>
            </a:r>
          </a:p>
          <a:p>
            <a:pPr marL="971550" lvl="1" indent="-514350">
              <a:buAutoNum type="alphaLcParenR"/>
            </a:pPr>
            <a:r>
              <a:rPr lang="en-US" dirty="0" smtClean="0"/>
              <a:t>“Flappers Make Talkies”</a:t>
            </a:r>
          </a:p>
          <a:p>
            <a:pPr marL="971550" lvl="1" indent="-514350">
              <a:buAutoNum type="alphaL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31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20s are known for all except: </a:t>
            </a:r>
          </a:p>
          <a:p>
            <a:pPr marL="457200" lvl="1" indent="0">
              <a:buNone/>
            </a:pPr>
            <a:r>
              <a:rPr lang="en-US" dirty="0" smtClean="0"/>
              <a:t>a)women’s rights</a:t>
            </a:r>
          </a:p>
          <a:p>
            <a:pPr marL="457200" lvl="1" indent="0">
              <a:buNone/>
            </a:pPr>
            <a:r>
              <a:rPr lang="en-US" dirty="0" smtClean="0"/>
              <a:t>b)Household appliances</a:t>
            </a:r>
          </a:p>
          <a:p>
            <a:pPr marL="457200" lvl="1" indent="0">
              <a:buNone/>
            </a:pPr>
            <a:r>
              <a:rPr lang="en-US" dirty="0" smtClean="0"/>
              <a:t>c)Communication with phones, radio and movies</a:t>
            </a:r>
          </a:p>
          <a:p>
            <a:pPr marL="457200" lvl="1" indent="0">
              <a:buNone/>
            </a:pPr>
            <a:r>
              <a:rPr lang="en-US" dirty="0" smtClean="0"/>
              <a:t>d)Freedom from racial discrimination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a 20s fad?</a:t>
            </a:r>
          </a:p>
          <a:p>
            <a:pPr marL="457200" lvl="1" indent="0">
              <a:buNone/>
            </a:pPr>
            <a:r>
              <a:rPr lang="en-US" dirty="0" smtClean="0"/>
              <a:t>a)Charleston dance</a:t>
            </a:r>
          </a:p>
          <a:p>
            <a:pPr marL="457200" lvl="1" indent="0">
              <a:buNone/>
            </a:pPr>
            <a:r>
              <a:rPr lang="en-US" dirty="0" smtClean="0"/>
              <a:t>b)Crossword puzzles</a:t>
            </a:r>
          </a:p>
          <a:p>
            <a:pPr marL="457200" lvl="1" indent="0">
              <a:buNone/>
            </a:pPr>
            <a:r>
              <a:rPr lang="en-US" dirty="0" smtClean="0"/>
              <a:t>c)Counterculture</a:t>
            </a:r>
          </a:p>
          <a:p>
            <a:pPr marL="457200" lvl="1" indent="0">
              <a:buNone/>
            </a:pPr>
            <a:r>
              <a:rPr lang="en-US" dirty="0" smtClean="0"/>
              <a:t>d)Dance marathons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4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Hero in Aviation:</a:t>
            </a:r>
          </a:p>
          <a:p>
            <a:pPr marL="457200" lvl="1" indent="0">
              <a:buNone/>
            </a:pPr>
            <a:r>
              <a:rPr lang="en-US" dirty="0" smtClean="0"/>
              <a:t>a)Al Capone</a:t>
            </a:r>
          </a:p>
          <a:p>
            <a:pPr marL="457200" lvl="1" indent="0">
              <a:buNone/>
            </a:pPr>
            <a:r>
              <a:rPr lang="en-US" dirty="0" smtClean="0"/>
              <a:t>b)Charles Lindbergh</a:t>
            </a:r>
          </a:p>
          <a:p>
            <a:pPr marL="457200" lvl="1" indent="0">
              <a:buNone/>
            </a:pPr>
            <a:r>
              <a:rPr lang="en-US" dirty="0" smtClean="0"/>
              <a:t>c)Babe Ruth</a:t>
            </a:r>
          </a:p>
          <a:p>
            <a:pPr marL="457200" lvl="1" indent="0">
              <a:buNone/>
            </a:pPr>
            <a:r>
              <a:rPr lang="en-US" dirty="0" smtClean="0"/>
              <a:t>d)Rudolph Valentino</a:t>
            </a:r>
          </a:p>
        </p:txBody>
      </p:sp>
    </p:spTree>
    <p:extLst>
      <p:ext uri="{BB962C8B-B14F-4D97-AF65-F5344CB8AC3E}">
        <p14:creationId xmlns:p14="http://schemas.microsoft.com/office/powerpoint/2010/main" val="17003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trial was about evolution vs. fundamentalism?</a:t>
            </a:r>
          </a:p>
          <a:p>
            <a:pPr marL="457200" lvl="1" indent="0">
              <a:buNone/>
            </a:pPr>
            <a:r>
              <a:rPr lang="en-US" dirty="0" smtClean="0"/>
              <a:t>a)Scopes Trial</a:t>
            </a:r>
          </a:p>
          <a:p>
            <a:pPr marL="457200" lvl="1" indent="0">
              <a:buNone/>
            </a:pPr>
            <a:r>
              <a:rPr lang="en-US" dirty="0" smtClean="0"/>
              <a:t>b)Sacco and Vanzetti Trial</a:t>
            </a:r>
          </a:p>
          <a:p>
            <a:pPr marL="457200" lvl="1" indent="0">
              <a:buNone/>
            </a:pPr>
            <a:r>
              <a:rPr lang="en-US" dirty="0" smtClean="0"/>
              <a:t>c)Brown v. Board of Education</a:t>
            </a:r>
          </a:p>
          <a:p>
            <a:pPr marL="457200" lvl="1" indent="0">
              <a:buNone/>
            </a:pPr>
            <a:r>
              <a:rPr lang="en-US" dirty="0" smtClean="0"/>
              <a:t>d)</a:t>
            </a:r>
            <a:r>
              <a:rPr lang="en-US" dirty="0" err="1" smtClean="0"/>
              <a:t>Korematsu</a:t>
            </a:r>
            <a:r>
              <a:rPr lang="en-US" dirty="0" smtClean="0"/>
              <a:t> v. U.S.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5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term is associated with stocks?</a:t>
            </a:r>
          </a:p>
          <a:p>
            <a:pPr marL="457200" lvl="1" indent="0">
              <a:buNone/>
            </a:pPr>
            <a:r>
              <a:rPr lang="en-US" dirty="0" smtClean="0"/>
              <a:t>a)Assembly line</a:t>
            </a:r>
          </a:p>
          <a:p>
            <a:pPr marL="457200" lvl="1" indent="0">
              <a:buNone/>
            </a:pPr>
            <a:r>
              <a:rPr lang="en-US" dirty="0" smtClean="0"/>
              <a:t>b)Tabloid</a:t>
            </a:r>
          </a:p>
          <a:p>
            <a:pPr marL="457200" lvl="1" indent="0">
              <a:buNone/>
            </a:pPr>
            <a:r>
              <a:rPr lang="en-US" dirty="0" smtClean="0"/>
              <a:t>c)Bull market</a:t>
            </a:r>
          </a:p>
          <a:p>
            <a:pPr marL="457200" lvl="1" indent="0">
              <a:buNone/>
            </a:pPr>
            <a:r>
              <a:rPr lang="en-US" dirty="0" smtClean="0"/>
              <a:t>d)Installment plan</a:t>
            </a:r>
          </a:p>
        </p:txBody>
      </p:sp>
    </p:spTree>
    <p:extLst>
      <p:ext uri="{BB962C8B-B14F-4D97-AF65-F5344CB8AC3E}">
        <p14:creationId xmlns:p14="http://schemas.microsoft.com/office/powerpoint/2010/main" val="23631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assured people they would have some retirement money: </a:t>
            </a:r>
          </a:p>
          <a:p>
            <a:pPr marL="457200" lvl="1" indent="0">
              <a:buNone/>
            </a:pPr>
            <a:r>
              <a:rPr lang="en-US" dirty="0" smtClean="0"/>
              <a:t>a)Social Security</a:t>
            </a:r>
          </a:p>
          <a:p>
            <a:pPr marL="457200" lvl="1" indent="0">
              <a:buNone/>
            </a:pPr>
            <a:r>
              <a:rPr lang="en-US" dirty="0" smtClean="0"/>
              <a:t>b)Fair Labor Standards Act</a:t>
            </a:r>
          </a:p>
          <a:p>
            <a:pPr marL="457200" lvl="1" indent="0">
              <a:buNone/>
            </a:pPr>
            <a:r>
              <a:rPr lang="en-US" dirty="0" smtClean="0"/>
              <a:t>c)Good Neighbor Policy</a:t>
            </a:r>
          </a:p>
        </p:txBody>
      </p:sp>
    </p:spTree>
    <p:extLst>
      <p:ext uri="{BB962C8B-B14F-4D97-AF65-F5344CB8AC3E}">
        <p14:creationId xmlns:p14="http://schemas.microsoft.com/office/powerpoint/2010/main" val="26202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a cause of the Great Depression?</a:t>
            </a:r>
          </a:p>
          <a:p>
            <a:pPr marL="457200" lvl="1" indent="0">
              <a:buNone/>
            </a:pPr>
            <a:r>
              <a:rPr lang="en-US" dirty="0" smtClean="0"/>
              <a:t>a)Over production </a:t>
            </a:r>
          </a:p>
          <a:p>
            <a:pPr marL="457200" lvl="1" indent="0">
              <a:buNone/>
            </a:pPr>
            <a:r>
              <a:rPr lang="en-US" dirty="0" smtClean="0"/>
              <a:t>b)Under consumption</a:t>
            </a:r>
          </a:p>
          <a:p>
            <a:pPr marL="457200" lvl="1" indent="0">
              <a:buNone/>
            </a:pPr>
            <a:r>
              <a:rPr lang="en-US" dirty="0" smtClean="0"/>
              <a:t>c)Hoover’s policies</a:t>
            </a:r>
          </a:p>
          <a:p>
            <a:pPr marL="457200" lvl="1" indent="0">
              <a:buNone/>
            </a:pPr>
            <a:r>
              <a:rPr lang="en-US" dirty="0" smtClean="0"/>
              <a:t>d)Buying stocks on the margin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63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Deal goals:</a:t>
            </a:r>
          </a:p>
          <a:p>
            <a:pPr marL="457200" lvl="1" indent="0">
              <a:buNone/>
            </a:pPr>
            <a:r>
              <a:rPr lang="en-US" dirty="0" smtClean="0"/>
              <a:t>a)relief, recovery, and reform</a:t>
            </a:r>
          </a:p>
          <a:p>
            <a:pPr marL="457200" lvl="1" indent="0">
              <a:buNone/>
            </a:pPr>
            <a:r>
              <a:rPr lang="en-US" dirty="0" smtClean="0"/>
              <a:t>b)remorse, resolve, renewal</a:t>
            </a:r>
          </a:p>
          <a:p>
            <a:pPr marL="457200" lvl="1" indent="0">
              <a:buNone/>
            </a:pPr>
            <a:r>
              <a:rPr lang="en-US" dirty="0" smtClean="0"/>
              <a:t>c)cash, jobs, public works</a:t>
            </a:r>
          </a:p>
          <a:p>
            <a:pPr marL="457200" lvl="1" indent="0">
              <a:buNone/>
            </a:pPr>
            <a:r>
              <a:rPr lang="en-US" dirty="0" smtClean="0"/>
              <a:t>d)Square Deal, New Deal, Fair Deal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0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shanties:</a:t>
            </a:r>
          </a:p>
          <a:p>
            <a:pPr marL="457200" lvl="1" indent="0">
              <a:buNone/>
            </a:pPr>
            <a:r>
              <a:rPr lang="en-US" dirty="0" smtClean="0"/>
              <a:t>a)Hoover blankets </a:t>
            </a:r>
          </a:p>
          <a:p>
            <a:pPr marL="457200" lvl="1" indent="0">
              <a:buNone/>
            </a:pPr>
            <a:r>
              <a:rPr lang="en-US" dirty="0" smtClean="0"/>
              <a:t>b)Hoover flags</a:t>
            </a:r>
          </a:p>
          <a:p>
            <a:pPr marL="457200" lvl="1" indent="0">
              <a:buNone/>
            </a:pPr>
            <a:r>
              <a:rPr lang="en-US" dirty="0" smtClean="0"/>
              <a:t>c)Hoover vacuum cleaners</a:t>
            </a:r>
          </a:p>
          <a:p>
            <a:pPr marL="457200" lvl="1" indent="0">
              <a:buNone/>
            </a:pPr>
            <a:r>
              <a:rPr lang="en-US" dirty="0" smtClean="0"/>
              <a:t>d)</a:t>
            </a:r>
            <a:r>
              <a:rPr lang="en-US" dirty="0" err="1" smtClean="0"/>
              <a:t>Hoovervilles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3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047"/>
            <a:ext cx="9175214" cy="594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02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Deal promoted rugged individualism:</a:t>
            </a:r>
          </a:p>
          <a:p>
            <a:pPr marL="457200" lvl="1" indent="0">
              <a:buNone/>
            </a:pPr>
            <a:r>
              <a:rPr lang="en-US" dirty="0" smtClean="0"/>
              <a:t>a)True</a:t>
            </a:r>
          </a:p>
          <a:p>
            <a:pPr marL="457200" lvl="1" indent="0">
              <a:buNone/>
            </a:pPr>
            <a:r>
              <a:rPr lang="en-US" dirty="0" smtClean="0"/>
              <a:t>b)False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part of FDR’s First Hundred Days?</a:t>
            </a:r>
          </a:p>
          <a:p>
            <a:pPr marL="457200" lvl="1" indent="0">
              <a:buNone/>
            </a:pPr>
            <a:r>
              <a:rPr lang="en-US" dirty="0" smtClean="0"/>
              <a:t>a)Bank holiday</a:t>
            </a:r>
          </a:p>
          <a:p>
            <a:pPr marL="457200" lvl="1" indent="0">
              <a:buNone/>
            </a:pPr>
            <a:r>
              <a:rPr lang="en-US" dirty="0" smtClean="0"/>
              <a:t>b)Fireside chats</a:t>
            </a:r>
          </a:p>
          <a:p>
            <a:pPr marL="457200" lvl="1" indent="0">
              <a:buNone/>
            </a:pPr>
            <a:r>
              <a:rPr lang="en-US" dirty="0" smtClean="0"/>
              <a:t>c)Court packing</a:t>
            </a:r>
          </a:p>
          <a:p>
            <a:pPr marL="457200" lvl="1" indent="0">
              <a:buNone/>
            </a:pPr>
            <a:r>
              <a:rPr lang="en-US" dirty="0" smtClean="0"/>
              <a:t>d)New Deal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9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led to the rise of homeless migrant Okies?</a:t>
            </a:r>
          </a:p>
          <a:p>
            <a:pPr marL="457200" lvl="1" indent="0">
              <a:buNone/>
            </a:pPr>
            <a:r>
              <a:rPr lang="en-US" dirty="0" smtClean="0"/>
              <a:t>a)Dust Bowl</a:t>
            </a:r>
          </a:p>
          <a:p>
            <a:pPr marL="457200" lvl="1" indent="0">
              <a:buNone/>
            </a:pPr>
            <a:r>
              <a:rPr lang="en-US" dirty="0" smtClean="0"/>
              <a:t>b)Foreclosures</a:t>
            </a:r>
          </a:p>
          <a:p>
            <a:pPr marL="457200" lvl="1" indent="0">
              <a:buNone/>
            </a:pPr>
            <a:r>
              <a:rPr lang="en-US" dirty="0" smtClean="0"/>
              <a:t>c)Great Depression</a:t>
            </a:r>
          </a:p>
          <a:p>
            <a:pPr marL="457200" lvl="1" indent="0">
              <a:buNone/>
            </a:pPr>
            <a:r>
              <a:rPr lang="en-US" dirty="0" smtClean="0"/>
              <a:t>d)All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5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20</a:t>
            </a:r>
            <a:r>
              <a:rPr lang="en-US" baseline="30000" dirty="0" smtClean="0"/>
              <a:t>th</a:t>
            </a:r>
            <a:r>
              <a:rPr lang="en-US" dirty="0" smtClean="0"/>
              <a:t> Amendment moved inauguration from March to January and was called:</a:t>
            </a:r>
          </a:p>
          <a:p>
            <a:pPr marL="457200" lvl="1" indent="0">
              <a:buNone/>
            </a:pPr>
            <a:r>
              <a:rPr lang="en-US" dirty="0" smtClean="0"/>
              <a:t>a)Prohibition</a:t>
            </a:r>
          </a:p>
          <a:p>
            <a:pPr marL="457200" lvl="1" indent="0">
              <a:buNone/>
            </a:pPr>
            <a:r>
              <a:rPr lang="en-US" dirty="0" smtClean="0"/>
              <a:t>b)Lame Duck Amendment</a:t>
            </a:r>
          </a:p>
          <a:p>
            <a:pPr marL="457200" lvl="1" indent="0">
              <a:buNone/>
            </a:pPr>
            <a:r>
              <a:rPr lang="en-US" dirty="0" smtClean="0"/>
              <a:t>c)Women’s suffrage</a:t>
            </a:r>
          </a:p>
          <a:p>
            <a:pPr marL="457200" lvl="1" indent="0">
              <a:buNone/>
            </a:pPr>
            <a:r>
              <a:rPr lang="en-US" dirty="0" smtClean="0"/>
              <a:t>d)Repeal of prohibition</a:t>
            </a:r>
          </a:p>
        </p:txBody>
      </p:sp>
    </p:spTree>
    <p:extLst>
      <p:ext uri="{BB962C8B-B14F-4D97-AF65-F5344CB8AC3E}">
        <p14:creationId xmlns:p14="http://schemas.microsoft.com/office/powerpoint/2010/main" val="23692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Criticism of the New Deal:</a:t>
            </a:r>
          </a:p>
          <a:p>
            <a:pPr marL="457200" lvl="1" indent="0">
              <a:buNone/>
            </a:pPr>
            <a:r>
              <a:rPr lang="en-US" dirty="0" smtClean="0"/>
              <a:t>a)Jobs</a:t>
            </a:r>
          </a:p>
          <a:p>
            <a:pPr marL="457200" lvl="1" indent="0">
              <a:buNone/>
            </a:pPr>
            <a:r>
              <a:rPr lang="en-US" dirty="0" smtClean="0"/>
              <a:t>b)Deficit</a:t>
            </a:r>
          </a:p>
          <a:p>
            <a:pPr marL="457200" lvl="1" indent="0">
              <a:buNone/>
            </a:pPr>
            <a:r>
              <a:rPr lang="en-US" dirty="0" smtClean="0"/>
              <a:t>c)Rugged individualism</a:t>
            </a:r>
          </a:p>
          <a:p>
            <a:pPr marL="457200" lvl="1" indent="0">
              <a:buNone/>
            </a:pPr>
            <a:r>
              <a:rPr lang="en-US" dirty="0" smtClean="0"/>
              <a:t>d)laissez-faire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993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New Deal program protected bank deposits?</a:t>
            </a:r>
          </a:p>
          <a:p>
            <a:pPr marL="457200" lvl="1" indent="0">
              <a:buNone/>
            </a:pPr>
            <a:r>
              <a:rPr lang="en-US" dirty="0" smtClean="0"/>
              <a:t>a)Fireside chats</a:t>
            </a:r>
          </a:p>
          <a:p>
            <a:pPr marL="457200" lvl="1" indent="0">
              <a:buNone/>
            </a:pPr>
            <a:r>
              <a:rPr lang="en-US" dirty="0" smtClean="0"/>
              <a:t>b)Bank holiday</a:t>
            </a:r>
          </a:p>
          <a:p>
            <a:pPr marL="457200" lvl="1" indent="0">
              <a:buNone/>
            </a:pPr>
            <a:r>
              <a:rPr lang="en-US" dirty="0" smtClean="0"/>
              <a:t>c)FDIC </a:t>
            </a:r>
          </a:p>
          <a:p>
            <a:pPr marL="457200" lvl="1" indent="0">
              <a:buNone/>
            </a:pPr>
            <a:r>
              <a:rPr lang="en-US" dirty="0" smtClean="0"/>
              <a:t>d)Brain trust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3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Criticism of FDR included:</a:t>
            </a:r>
          </a:p>
          <a:p>
            <a:pPr marL="457200" lvl="1" indent="0">
              <a:buNone/>
            </a:pPr>
            <a:r>
              <a:rPr lang="en-US" dirty="0" smtClean="0"/>
              <a:t>a)Too much power of federal government</a:t>
            </a:r>
          </a:p>
          <a:p>
            <a:pPr marL="457200" lvl="1" indent="0">
              <a:buNone/>
            </a:pPr>
            <a:r>
              <a:rPr lang="en-US" dirty="0" smtClean="0"/>
              <a:t>b)Court packing scheme was illegal</a:t>
            </a:r>
          </a:p>
          <a:p>
            <a:pPr marL="457200" lvl="1" indent="0">
              <a:buNone/>
            </a:pPr>
            <a:r>
              <a:rPr lang="en-US" dirty="0" smtClean="0"/>
              <a:t>c)Violated two-term limit</a:t>
            </a:r>
          </a:p>
          <a:p>
            <a:pPr marL="457200" lvl="1" indent="0">
              <a:buNone/>
            </a:pPr>
            <a:r>
              <a:rPr lang="en-US" smtClean="0"/>
              <a:t>d)All of these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party dominated the 30s?</a:t>
            </a:r>
          </a:p>
          <a:p>
            <a:pPr marL="457200" lvl="1" indent="0">
              <a:buNone/>
            </a:pPr>
            <a:r>
              <a:rPr lang="en-US" dirty="0" smtClean="0"/>
              <a:t>a)Republican</a:t>
            </a:r>
          </a:p>
          <a:p>
            <a:pPr marL="457200" lvl="1" indent="0">
              <a:buNone/>
            </a:pPr>
            <a:r>
              <a:rPr lang="en-US" dirty="0" smtClean="0"/>
              <a:t>b)Democratic</a:t>
            </a:r>
          </a:p>
          <a:p>
            <a:pPr marL="457200" lvl="1" indent="0">
              <a:buNone/>
            </a:pPr>
            <a:r>
              <a:rPr lang="en-US" dirty="0" smtClean="0"/>
              <a:t>c)Communist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0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FDR’s greatest personal challenge: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a)his religion</a:t>
            </a:r>
          </a:p>
          <a:p>
            <a:pPr marL="0" indent="0">
              <a:buNone/>
            </a:pPr>
            <a:r>
              <a:rPr lang="en-US" dirty="0" smtClean="0"/>
              <a:t>	b)polio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c)dyslexia</a:t>
            </a:r>
          </a:p>
          <a:p>
            <a:pPr marL="0" indent="0">
              <a:buNone/>
            </a:pPr>
            <a:r>
              <a:rPr lang="en-US" dirty="0" smtClean="0"/>
              <a:t>	d)poverty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Stock Market Crash:</a:t>
            </a:r>
          </a:p>
          <a:p>
            <a:pPr marL="457200" lvl="1" indent="0">
              <a:buNone/>
            </a:pPr>
            <a:r>
              <a:rPr lang="en-US" dirty="0" smtClean="0"/>
              <a:t>	a)Black Monday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b)October 29, 1932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c)December 7, 1941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d)November 22, 1963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4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lipartkid.com/images/97/usa-political-map-clip-art-WOOXLv-clip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6408"/>
            <a:ext cx="9048466" cy="550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94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Famous Photographer of the Depression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a)Frances Perkins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b)Dorothea Lange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c)Huey Long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d)Marian Anderson</a:t>
            </a:r>
          </a:p>
        </p:txBody>
      </p:sp>
    </p:spTree>
    <p:extLst>
      <p:ext uri="{BB962C8B-B14F-4D97-AF65-F5344CB8AC3E}">
        <p14:creationId xmlns:p14="http://schemas.microsoft.com/office/powerpoint/2010/main" val="278410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Fascism		a)Hitler and Germany</a:t>
            </a:r>
          </a:p>
          <a:p>
            <a:r>
              <a:rPr lang="en-US" dirty="0" smtClean="0"/>
              <a:t>Nazism		b)Stalin and USSR</a:t>
            </a:r>
          </a:p>
          <a:p>
            <a:r>
              <a:rPr lang="en-US" dirty="0" smtClean="0"/>
              <a:t>Communism	c)FDR and U.S.A.</a:t>
            </a:r>
          </a:p>
          <a:p>
            <a:r>
              <a:rPr lang="en-US" dirty="0" smtClean="0"/>
              <a:t>Capitalism	d)Mussolini and Italy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98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MacArthur	a)leader of European military 				alliance</a:t>
            </a:r>
          </a:p>
          <a:p>
            <a:r>
              <a:rPr lang="en-US" dirty="0" smtClean="0"/>
              <a:t>Eisenhower	b)leader of Pacific military 					alliance</a:t>
            </a:r>
          </a:p>
          <a:p>
            <a:r>
              <a:rPr lang="en-US" dirty="0" smtClean="0"/>
              <a:t>Patton		c)American general in North 				Africa, Italy, and Germany</a:t>
            </a:r>
          </a:p>
        </p:txBody>
      </p:sp>
    </p:spTree>
    <p:extLst>
      <p:ext uri="{BB962C8B-B14F-4D97-AF65-F5344CB8AC3E}">
        <p14:creationId xmlns:p14="http://schemas.microsoft.com/office/powerpoint/2010/main" val="379019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Pearl Harbor		a)Dec. 7, 1941</a:t>
            </a:r>
          </a:p>
          <a:p>
            <a:r>
              <a:rPr lang="en-US" dirty="0" smtClean="0"/>
              <a:t>D Day			b)June 6, 1944</a:t>
            </a:r>
          </a:p>
          <a:p>
            <a:r>
              <a:rPr lang="en-US" dirty="0" smtClean="0"/>
              <a:t>VE Day			c)May 8, 1945</a:t>
            </a:r>
          </a:p>
          <a:p>
            <a:endParaRPr lang="en-US" dirty="0"/>
          </a:p>
          <a:p>
            <a:r>
              <a:rPr lang="en-US" dirty="0" smtClean="0"/>
              <a:t>Munich		a)New Big Three, bomb, U.N.</a:t>
            </a:r>
          </a:p>
          <a:p>
            <a:r>
              <a:rPr lang="en-US" dirty="0" smtClean="0"/>
              <a:t>Yalta		b)Big Three and postwar Europe</a:t>
            </a:r>
          </a:p>
          <a:p>
            <a:r>
              <a:rPr lang="en-US" dirty="0" smtClean="0"/>
              <a:t>Potsdam		c)appeasement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35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came first? 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	a)Normandy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b)Hiroshima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c)Battle of the Bulge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d)Nagasaki</a:t>
            </a:r>
          </a:p>
        </p:txBody>
      </p:sp>
    </p:spTree>
    <p:extLst>
      <p:ext uri="{BB962C8B-B14F-4D97-AF65-F5344CB8AC3E}">
        <p14:creationId xmlns:p14="http://schemas.microsoft.com/office/powerpoint/2010/main" val="127609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Pacific </a:t>
            </a:r>
            <a:r>
              <a:rPr lang="en-US" dirty="0"/>
              <a:t>t</a:t>
            </a:r>
            <a:r>
              <a:rPr lang="en-US" dirty="0" smtClean="0"/>
              <a:t>urning point: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a)Iwo Jima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b)Normandy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c)Midway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d)Okinawa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60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allied nation liberated concentration camps and invaded Berlin from the East: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a)France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b)USSR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c)Great Britain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d)China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 War II resulted in 50 million dead;  25 million were civilians.  What does this tell you about WWII?</a:t>
            </a:r>
          </a:p>
          <a:p>
            <a:pPr marL="457200" lvl="1" indent="0">
              <a:buNone/>
            </a:pPr>
            <a:r>
              <a:rPr lang="en-US" dirty="0" smtClean="0"/>
              <a:t>	a)it was a total war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b)it was the most violent war in history</a:t>
            </a:r>
          </a:p>
          <a:p>
            <a:pPr marL="457200" lvl="1" indent="0">
              <a:buNone/>
            </a:pPr>
            <a:r>
              <a:rPr lang="en-US" dirty="0" smtClean="0"/>
              <a:t>	c)the rules of warfare changed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d)all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associated with the United Nations alliance of 26 countries?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a)included China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b)also called Axis nations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c)formed a peace-keeping organization 		after the war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d)occupied defeated nations</a:t>
            </a:r>
          </a:p>
        </p:txBody>
      </p:sp>
    </p:spTree>
    <p:extLst>
      <p:ext uri="{BB962C8B-B14F-4D97-AF65-F5344CB8AC3E}">
        <p14:creationId xmlns:p14="http://schemas.microsoft.com/office/powerpoint/2010/main" val="337476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Which is not associated with the American home front?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a)Manhattan Project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b)Rosie the Riveter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c)Japanese Internment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d)Office of War Information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e)Holocaust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3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U.S. History </a:t>
            </a:r>
            <a:br>
              <a:rPr lang="en-US" dirty="0" smtClean="0"/>
            </a:br>
            <a:r>
              <a:rPr lang="en-US" dirty="0" smtClean="0"/>
              <a:t>Second Semester Exam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U.S.—start with slide #29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r>
              <a:rPr lang="en-US" dirty="0" smtClean="0"/>
              <a:t>Containment		a)aid and food to W. Europe</a:t>
            </a:r>
          </a:p>
          <a:p>
            <a:r>
              <a:rPr lang="en-US" dirty="0" smtClean="0"/>
              <a:t>Marshall Plan	 	b)alliance to protect W. Eur.</a:t>
            </a:r>
          </a:p>
          <a:p>
            <a:r>
              <a:rPr lang="en-US" dirty="0" smtClean="0"/>
              <a:t>NATO			c)keep communism from 						spreading</a:t>
            </a:r>
          </a:p>
          <a:p>
            <a:r>
              <a:rPr lang="en-US" dirty="0" smtClean="0"/>
              <a:t>Truman Doctrine	d)provide military aid to fight 					communism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2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Warsaw Pact	a)fear of communists in U.S.</a:t>
            </a:r>
          </a:p>
          <a:p>
            <a:r>
              <a:rPr lang="en-US" dirty="0" smtClean="0"/>
              <a:t>Iron curtain	b)dividing line in Europe</a:t>
            </a:r>
          </a:p>
          <a:p>
            <a:r>
              <a:rPr lang="en-US" dirty="0" smtClean="0"/>
              <a:t>Red Scare	c)power struggle between USSR 					and U.S.</a:t>
            </a:r>
          </a:p>
          <a:p>
            <a:r>
              <a:rPr lang="en-US" dirty="0" smtClean="0"/>
              <a:t>Cold War	d)communist alliance in E. Europe</a:t>
            </a:r>
          </a:p>
          <a:p>
            <a:r>
              <a:rPr lang="en-US" dirty="0" smtClean="0"/>
              <a:t>Satellites	e)Eastern communist 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4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Domino theory		a)Truman rescued W. Berlin</a:t>
            </a:r>
          </a:p>
          <a:p>
            <a:r>
              <a:rPr lang="en-US" sz="2800" dirty="0" smtClean="0"/>
              <a:t>Berlin Airlift		b)one country after another 					will fall</a:t>
            </a:r>
          </a:p>
          <a:p>
            <a:r>
              <a:rPr lang="en-US" sz="2800" dirty="0" smtClean="0"/>
              <a:t>Cuban Missile Crisis	c)built by Soviets to keep 						communists in </a:t>
            </a:r>
          </a:p>
          <a:p>
            <a:r>
              <a:rPr lang="en-US" sz="2800" dirty="0" smtClean="0"/>
              <a:t>Berlin Wall		d)stand-off over missiles too close 					to home</a:t>
            </a:r>
          </a:p>
        </p:txBody>
      </p:sp>
    </p:spTree>
    <p:extLst>
      <p:ext uri="{BB962C8B-B14F-4D97-AF65-F5344CB8AC3E}">
        <p14:creationId xmlns:p14="http://schemas.microsoft.com/office/powerpoint/2010/main" val="38636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McCarthy	a)wanted to invade China</a:t>
            </a:r>
          </a:p>
          <a:p>
            <a:r>
              <a:rPr lang="en-US" dirty="0" smtClean="0"/>
              <a:t>MacArthur	b)looked for communists in U.S.</a:t>
            </a:r>
          </a:p>
          <a:p>
            <a:r>
              <a:rPr lang="en-US" dirty="0" err="1" smtClean="0"/>
              <a:t>Rosenbergs</a:t>
            </a:r>
            <a:r>
              <a:rPr lang="en-US" dirty="0" smtClean="0"/>
              <a:t>	c)executed for treason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2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associated with the United Nations?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a)Security Council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b)New York City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c)formed by Wilson after WWI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d)Police action in Korea</a:t>
            </a:r>
          </a:p>
        </p:txBody>
      </p:sp>
    </p:spTree>
    <p:extLst>
      <p:ext uri="{BB962C8B-B14F-4D97-AF65-F5344CB8AC3E}">
        <p14:creationId xmlns:p14="http://schemas.microsoft.com/office/powerpoint/2010/main" val="365366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true of Berlin?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a)divided into sectors after WWII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b)dominated by capitalism in East Berlin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c)divided by wall built in 1960s</a:t>
            </a:r>
          </a:p>
          <a:p>
            <a:pPr marL="0" indent="0">
              <a:buNone/>
            </a:pPr>
            <a:r>
              <a:rPr lang="en-US" dirty="0" smtClean="0"/>
              <a:t>	d)re-united in 1989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5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of South Korea: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a)Pyongyang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b)Seoul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c)Saigon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d)Sputnik</a:t>
            </a:r>
          </a:p>
        </p:txBody>
      </p:sp>
    </p:spTree>
    <p:extLst>
      <p:ext uri="{BB962C8B-B14F-4D97-AF65-F5344CB8AC3E}">
        <p14:creationId xmlns:p14="http://schemas.microsoft.com/office/powerpoint/2010/main" val="18976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 of North and South Korea: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a)38</a:t>
            </a:r>
            <a:r>
              <a:rPr lang="en-US" baseline="30000" dirty="0" smtClean="0"/>
              <a:t>th</a:t>
            </a:r>
            <a:r>
              <a:rPr lang="en-US" dirty="0" smtClean="0"/>
              <a:t> Parallel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b)17</a:t>
            </a:r>
            <a:r>
              <a:rPr lang="en-US" baseline="30000" dirty="0" smtClean="0"/>
              <a:t>th</a:t>
            </a:r>
            <a:r>
              <a:rPr lang="en-US" dirty="0" smtClean="0"/>
              <a:t> Parallel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c)iron curtain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d)none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not associated with the 50s?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a)suburbs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b)rock and roll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c)feminism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d)television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e)baby boom</a:t>
            </a:r>
          </a:p>
        </p:txBody>
      </p:sp>
    </p:spTree>
    <p:extLst>
      <p:ext uri="{BB962C8B-B14F-4D97-AF65-F5344CB8AC3E}">
        <p14:creationId xmlns:p14="http://schemas.microsoft.com/office/powerpoint/2010/main" val="403765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theme of fifties society: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a)counterculture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b)Civil Rights activism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c)conformity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d)women’s rights movement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1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studied the Presidents covering 1865 to 2015.  </a:t>
            </a:r>
          </a:p>
          <a:p>
            <a:pPr marL="0" indent="0">
              <a:buNone/>
            </a:pPr>
            <a:r>
              <a:rPr lang="en-US" dirty="0" smtClean="0"/>
              <a:t>1.  Name the President that interested you the least.</a:t>
            </a:r>
          </a:p>
          <a:p>
            <a:pPr marL="0" indent="0">
              <a:buNone/>
            </a:pPr>
            <a:r>
              <a:rPr lang="en-US" dirty="0" smtClean="0"/>
              <a:t>2.  Name the President that interested you the most.</a:t>
            </a:r>
          </a:p>
          <a:p>
            <a:pPr marL="0" indent="0">
              <a:buNone/>
            </a:pPr>
            <a:r>
              <a:rPr lang="en-US" dirty="0" smtClean="0"/>
              <a:t>3.  Name three events or qualities associated with your favorite President.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04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Supreme Court called for de-segregation of public schools: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a)Plessy v. Ferguson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b)Brown v. Board of Education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c)Marbury v. Madison</a:t>
            </a:r>
          </a:p>
          <a:p>
            <a:pPr marL="0" indent="0">
              <a:buNone/>
            </a:pPr>
            <a:r>
              <a:rPr lang="en-US" dirty="0" smtClean="0"/>
              <a:t>	d)all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1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African American on the Supreme Court: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a)Shirley Chisholm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b)Thurgood Marshall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c)Clarence Thomas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d)Rosa Parks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Ended Jim Crow in Southern States:</a:t>
            </a:r>
          </a:p>
          <a:p>
            <a:pPr marL="0" indent="0">
              <a:buNone/>
            </a:pPr>
            <a:r>
              <a:rPr lang="en-US" dirty="0" smtClean="0"/>
              <a:t>	a)Busing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b)affirmative action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c)Civil Rights Act of 1964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d)Voting Rights Act of 1965</a:t>
            </a:r>
          </a:p>
        </p:txBody>
      </p:sp>
    </p:spTree>
    <p:extLst>
      <p:ext uri="{BB962C8B-B14F-4D97-AF65-F5344CB8AC3E}">
        <p14:creationId xmlns:p14="http://schemas.microsoft.com/office/powerpoint/2010/main" val="338745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Segregationists wanted: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a)states rights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b)Black Power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c)integrated public schools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8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Rosa Parks is associated with: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a)Little Rock Nine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</a:t>
            </a:r>
            <a:r>
              <a:rPr lang="en-US" dirty="0" err="1" smtClean="0"/>
              <a:t>Emmit</a:t>
            </a:r>
            <a:r>
              <a:rPr lang="en-US" dirty="0" smtClean="0"/>
              <a:t> Till case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c)Montgomery bus boycott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d)sit-ins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8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have a dream” was a speech here: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a)Birmingham Letter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b)March on Washington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c)Montgomery boycott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d)Nashville sit-in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SCLC		a)lunch counter sit-ins</a:t>
            </a:r>
          </a:p>
          <a:p>
            <a:r>
              <a:rPr lang="en-US" dirty="0" smtClean="0"/>
              <a:t>SNCC		b)bus boycott</a:t>
            </a:r>
          </a:p>
          <a:p>
            <a:r>
              <a:rPr lang="en-US" dirty="0" smtClean="0"/>
              <a:t>NAACP		c)litigation</a:t>
            </a:r>
          </a:p>
          <a:p>
            <a:r>
              <a:rPr lang="en-US" dirty="0" smtClean="0"/>
              <a:t>CORE		d)freedom rides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Kent State		a)riots at Dem. convention</a:t>
            </a:r>
          </a:p>
          <a:p>
            <a:r>
              <a:rPr lang="en-US" dirty="0" smtClean="0"/>
              <a:t>Moon Landing		b)Apollo 11</a:t>
            </a:r>
          </a:p>
          <a:p>
            <a:r>
              <a:rPr lang="en-US" dirty="0" smtClean="0"/>
              <a:t>Chicago			c)generation born 1946-64</a:t>
            </a:r>
          </a:p>
          <a:p>
            <a:r>
              <a:rPr lang="en-US" dirty="0" smtClean="0"/>
              <a:t>Baby Boomers		d)wrote </a:t>
            </a:r>
            <a:r>
              <a:rPr lang="en-US" i="1" dirty="0" smtClean="0"/>
              <a:t>Feminine Mystique</a:t>
            </a:r>
          </a:p>
          <a:p>
            <a:r>
              <a:rPr lang="en-US" dirty="0" smtClean="0"/>
              <a:t>Betty Friedan		e)shooting on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LBJ’s War on Poverty included: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a)welfare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b)Head Start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c)Medicare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5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Vietnam War: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a)Containment of communism</a:t>
            </a:r>
          </a:p>
          <a:p>
            <a:pPr marL="0" indent="0">
              <a:buNone/>
            </a:pPr>
            <a:r>
              <a:rPr lang="en-US" dirty="0" smtClean="0"/>
              <a:t>b)Revenge against China</a:t>
            </a:r>
          </a:p>
          <a:p>
            <a:pPr marL="0" indent="0">
              <a:buNone/>
            </a:pPr>
            <a:r>
              <a:rPr lang="en-US" dirty="0" smtClean="0"/>
              <a:t>c)Response to direct attack on U.S. territory</a:t>
            </a:r>
          </a:p>
        </p:txBody>
      </p:sp>
    </p:spTree>
    <p:extLst>
      <p:ext uri="{BB962C8B-B14F-4D97-AF65-F5344CB8AC3E}">
        <p14:creationId xmlns:p14="http://schemas.microsoft.com/office/powerpoint/2010/main" val="91623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18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marL="457200" lvl="1" indent="0">
              <a:buNone/>
            </a:pPr>
            <a:r>
              <a:rPr lang="en-US" dirty="0" smtClean="0"/>
              <a:t>a)Prohibition of alcohol</a:t>
            </a:r>
          </a:p>
          <a:p>
            <a:pPr marL="457200" lvl="1" indent="0">
              <a:buNone/>
            </a:pPr>
            <a:r>
              <a:rPr lang="en-US" dirty="0" smtClean="0"/>
              <a:t>b)women’s suffrage  </a:t>
            </a:r>
          </a:p>
          <a:p>
            <a:pPr marL="457200" lvl="1" indent="0">
              <a:buNone/>
            </a:pPr>
            <a:r>
              <a:rPr lang="en-US" dirty="0" smtClean="0"/>
              <a:t>c)Repeal of Prohibition</a:t>
            </a:r>
          </a:p>
          <a:p>
            <a:pPr marL="457200" lvl="1" indent="0">
              <a:buNone/>
            </a:pPr>
            <a:r>
              <a:rPr lang="en-US" dirty="0" smtClean="0"/>
              <a:t>d)Direct election of Senators</a:t>
            </a:r>
          </a:p>
        </p:txBody>
      </p:sp>
    </p:spTree>
    <p:extLst>
      <p:ext uri="{BB962C8B-B14F-4D97-AF65-F5344CB8AC3E}">
        <p14:creationId xmlns:p14="http://schemas.microsoft.com/office/powerpoint/2010/main" val="38467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Gave LBJ full authority to fight in Vietnam:</a:t>
            </a:r>
          </a:p>
          <a:p>
            <a:endParaRPr lang="en-US" dirty="0"/>
          </a:p>
          <a:p>
            <a:r>
              <a:rPr lang="en-US" dirty="0" smtClean="0"/>
              <a:t>a)Tet Offensive</a:t>
            </a:r>
          </a:p>
          <a:p>
            <a:r>
              <a:rPr lang="en-US" dirty="0" smtClean="0"/>
              <a:t>b)Gulf of Tonkin Resolution</a:t>
            </a:r>
          </a:p>
          <a:p>
            <a:r>
              <a:rPr lang="en-US" dirty="0"/>
              <a:t>c</a:t>
            </a:r>
            <a:r>
              <a:rPr lang="en-US" dirty="0" smtClean="0"/>
              <a:t>)NASA</a:t>
            </a:r>
          </a:p>
          <a:p>
            <a:r>
              <a:rPr lang="en-US" dirty="0" smtClean="0"/>
              <a:t>d)NATO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JFK, MLK,RFK: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a)all Civil Rights leaders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b)all assassinated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c)all ran for President</a:t>
            </a:r>
          </a:p>
        </p:txBody>
      </p:sp>
    </p:spTree>
    <p:extLst>
      <p:ext uri="{BB962C8B-B14F-4D97-AF65-F5344CB8AC3E}">
        <p14:creationId xmlns:p14="http://schemas.microsoft.com/office/powerpoint/2010/main" val="33275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Controversy leading to the resignation of President Nixon: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i="1" dirty="0" smtClean="0"/>
              <a:t>a)Roe V. Wade</a:t>
            </a:r>
          </a:p>
          <a:p>
            <a:pPr marL="457200" lvl="1" indent="0">
              <a:buNone/>
            </a:pPr>
            <a:r>
              <a:rPr lang="en-US" dirty="0" smtClean="0"/>
              <a:t>b)Pentagon Papers</a:t>
            </a:r>
          </a:p>
          <a:p>
            <a:pPr marL="457200" lvl="1" indent="0">
              <a:buNone/>
            </a:pPr>
            <a:r>
              <a:rPr lang="en-US" dirty="0" smtClean="0"/>
              <a:t>c)Watergate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6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not associated with President Nixon?</a:t>
            </a:r>
          </a:p>
          <a:p>
            <a:endParaRPr lang="en-US" dirty="0"/>
          </a:p>
          <a:p>
            <a:r>
              <a:rPr lang="en-US" dirty="0" smtClean="0"/>
              <a:t>a)détente</a:t>
            </a:r>
          </a:p>
          <a:p>
            <a:r>
              <a:rPr lang="en-US" dirty="0" smtClean="0"/>
              <a:t>B)</a:t>
            </a:r>
            <a:r>
              <a:rPr lang="en-US" dirty="0" err="1" smtClean="0"/>
              <a:t>Vietnamization</a:t>
            </a:r>
            <a:endParaRPr lang="en-US" dirty="0" smtClean="0"/>
          </a:p>
          <a:p>
            <a:r>
              <a:rPr lang="en-US" dirty="0" smtClean="0"/>
              <a:t>C)opening of Red China</a:t>
            </a:r>
          </a:p>
          <a:p>
            <a:r>
              <a:rPr lang="en-US" dirty="0" smtClean="0"/>
              <a:t>D)Iran-Hostage Crisis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Equal Rights Amendment did not pass.</a:t>
            </a:r>
          </a:p>
          <a:p>
            <a:pPr marL="0" indent="0">
              <a:buNone/>
            </a:pPr>
            <a:r>
              <a:rPr lang="en-US" dirty="0" smtClean="0"/>
              <a:t>	a)true            b)false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During whose inauguration were the Iran hostages returned after over one year in captivity? 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a)Carter    b)Reagan    c)GHW Bush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 of the Cold </a:t>
            </a:r>
            <a:r>
              <a:rPr lang="en-US" dirty="0"/>
              <a:t>W</a:t>
            </a:r>
            <a:r>
              <a:rPr lang="en-US" dirty="0" smtClean="0"/>
              <a:t>ar and the Persian Gulf War was during the Presidency of: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a)Reagan   b)GHW Bush  c)Clinton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Nixon, Reagan, Bush, Bush:  a)Democrats  b)Republicans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3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“It’s the economy, stupid!”  a)Bush Sr.  b)Clinton  c)Bush Jr.</a:t>
            </a:r>
          </a:p>
          <a:p>
            <a:endParaRPr lang="en-US" dirty="0"/>
          </a:p>
          <a:p>
            <a:r>
              <a:rPr lang="en-US" dirty="0" smtClean="0"/>
              <a:t>Reagan increased the role of the federal government:  a)true  b)false</a:t>
            </a:r>
          </a:p>
          <a:p>
            <a:endParaRPr lang="en-US" dirty="0"/>
          </a:p>
          <a:p>
            <a:r>
              <a:rPr lang="en-US" dirty="0"/>
              <a:t>G</a:t>
            </a:r>
            <a:r>
              <a:rPr lang="en-US" dirty="0" smtClean="0"/>
              <a:t>eraldine Ferraro and Sarah Palin were:  a)members of the Senate  b)governors of northern states  c)vice-presidential candidates  d)all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11, 2001 led to :  a)invasion of Afghanistan  b)election of GW Bush  c)formation of NATO  d)invasion of Iraq</a:t>
            </a:r>
          </a:p>
          <a:p>
            <a:endParaRPr lang="en-US" dirty="0"/>
          </a:p>
          <a:p>
            <a:r>
              <a:rPr lang="en-US" dirty="0" smtClean="0"/>
              <a:t>Response to the 9-11 attack included:             a) Patriot Act    b)Homeland Security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c)a and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Sandra Day O’Connor, Ruth Bader Ginsberg, Elena Kagan, Sonia Sotomayor: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a)All women’s rights activists</a:t>
            </a:r>
          </a:p>
          <a:p>
            <a:pPr marL="0" indent="0">
              <a:buNone/>
            </a:pPr>
            <a:r>
              <a:rPr lang="en-US" dirty="0" smtClean="0"/>
              <a:t>b)All Supreme Court justices</a:t>
            </a:r>
          </a:p>
          <a:p>
            <a:pPr marL="0" indent="0">
              <a:buNone/>
            </a:pPr>
            <a:r>
              <a:rPr lang="en-US" dirty="0" smtClean="0"/>
              <a:t>c)All Presidential Candidates</a:t>
            </a:r>
          </a:p>
          <a:p>
            <a:pPr marL="0" indent="0">
              <a:buNone/>
            </a:pPr>
            <a:r>
              <a:rPr lang="en-US" dirty="0" smtClean="0"/>
              <a:t>d)All female scientists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Osama Bin Laden of Al Qaida was killed during the Presidency of: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a)Clinton     b)GW Bush  c)Obama   d)Reagan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does not describe the new woman of the 20s?  </a:t>
            </a:r>
          </a:p>
          <a:p>
            <a:pPr marL="457200" lvl="1" indent="0">
              <a:buNone/>
            </a:pPr>
            <a:r>
              <a:rPr lang="en-US" dirty="0" smtClean="0"/>
              <a:t>a)Short skirts </a:t>
            </a:r>
          </a:p>
          <a:p>
            <a:pPr marL="457200" lvl="1" indent="0">
              <a:buNone/>
            </a:pPr>
            <a:r>
              <a:rPr lang="en-US" dirty="0" smtClean="0"/>
              <a:t>b)Flapper</a:t>
            </a:r>
          </a:p>
          <a:p>
            <a:pPr marL="457200" lvl="1" indent="0">
              <a:buNone/>
            </a:pPr>
            <a:r>
              <a:rPr lang="en-US" dirty="0" smtClean="0"/>
              <a:t>c)Rosie the Riveter</a:t>
            </a:r>
          </a:p>
          <a:p>
            <a:pPr marL="457200" lvl="1" indent="0">
              <a:buNone/>
            </a:pPr>
            <a:r>
              <a:rPr lang="en-US" dirty="0" smtClean="0"/>
              <a:t>d)Bobbed 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3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r>
              <a:rPr lang="en-US" dirty="0" smtClean="0"/>
              <a:t>In 2003, the U.S. invaded this country to stop weapons of mass destruction:  a)Afghanistan  b)Iraq  c)Saudi Arabia  d)Iran</a:t>
            </a:r>
          </a:p>
          <a:p>
            <a:endParaRPr lang="en-US" dirty="0"/>
          </a:p>
          <a:p>
            <a:r>
              <a:rPr lang="en-US" dirty="0" smtClean="0"/>
              <a:t>Greatest ally of U.S. in Middle East:  a)Lebanon  b)Israel  c)Kuwait</a:t>
            </a:r>
          </a:p>
          <a:p>
            <a:endParaRPr lang="en-US" dirty="0"/>
          </a:p>
          <a:p>
            <a:r>
              <a:rPr lang="en-US" dirty="0" smtClean="0"/>
              <a:t>The crisis of 2008:  a)Great Recession  b)9-11  c)Tea Party  d)Ebola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98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70s—2000s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Camp David Accords and Nobel Prize:  a)Ford  b)Carter  c)Reagan  d)Bush </a:t>
            </a:r>
            <a:r>
              <a:rPr lang="en-US" dirty="0" err="1" smtClean="0"/>
              <a:t>Sr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Impeached:  a)Bush </a:t>
            </a:r>
            <a:r>
              <a:rPr lang="en-US" dirty="0" err="1" smtClean="0"/>
              <a:t>Sr</a:t>
            </a:r>
            <a:r>
              <a:rPr lang="en-US" dirty="0" smtClean="0"/>
              <a:t>  b)Clinton  c)Bush Jr  d)Obama</a:t>
            </a:r>
          </a:p>
          <a:p>
            <a:endParaRPr lang="en-US" dirty="0"/>
          </a:p>
          <a:p>
            <a:r>
              <a:rPr lang="en-US" dirty="0" smtClean="0"/>
              <a:t>Republican candidates in 2008, 2012:  a)Bush and Kerry  b)McCain and Romney  c)Goldwater and Nixon</a:t>
            </a:r>
          </a:p>
        </p:txBody>
      </p:sp>
    </p:spTree>
    <p:extLst>
      <p:ext uri="{BB962C8B-B14F-4D97-AF65-F5344CB8AC3E}">
        <p14:creationId xmlns:p14="http://schemas.microsoft.com/office/powerpoint/2010/main" val="390573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70s-2000s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true of the Obama Administration?  </a:t>
            </a:r>
          </a:p>
          <a:p>
            <a:pPr marL="0" indent="0">
              <a:buNone/>
            </a:pPr>
            <a:r>
              <a:rPr lang="en-US" dirty="0" smtClean="0"/>
              <a:t>	a)First African American President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b)Budget Surplus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c)Affordable Care Act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d)Nobel </a:t>
            </a:r>
            <a:r>
              <a:rPr lang="en-US" smtClean="0"/>
              <a:t>Peace Prize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1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not correctly matched?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a)Harding-Teapot Dome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b)Calvin Coolidge—laissez-faire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c)Hoover-prosperity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0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passage of Prohibition led to:</a:t>
            </a:r>
          </a:p>
          <a:p>
            <a:pPr marL="457200" lvl="1" indent="0">
              <a:buNone/>
            </a:pPr>
            <a:r>
              <a:rPr lang="en-US" dirty="0" smtClean="0"/>
              <a:t>a)Speakeasies</a:t>
            </a:r>
          </a:p>
          <a:p>
            <a:pPr marL="457200" lvl="1" indent="0">
              <a:buNone/>
            </a:pPr>
            <a:r>
              <a:rPr lang="en-US" dirty="0" smtClean="0"/>
              <a:t>b)Bootlegging </a:t>
            </a:r>
          </a:p>
          <a:p>
            <a:pPr marL="457200" lvl="1" indent="0">
              <a:buNone/>
            </a:pPr>
            <a:r>
              <a:rPr lang="en-US" dirty="0" smtClean="0"/>
              <a:t>c)Organized crime</a:t>
            </a:r>
          </a:p>
          <a:p>
            <a:pPr marL="457200" lvl="1" indent="0">
              <a:buNone/>
            </a:pPr>
            <a:r>
              <a:rPr lang="en-US" dirty="0" smtClean="0"/>
              <a:t>d)All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1085</Words>
  <Application>Microsoft Office PowerPoint</Application>
  <PresentationFormat>On-screen Show (4:3)</PresentationFormat>
  <Paragraphs>420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5" baseType="lpstr">
      <vt:lpstr>Arial</vt:lpstr>
      <vt:lpstr>Calibri</vt:lpstr>
      <vt:lpstr>Office Theme</vt:lpstr>
      <vt:lpstr>U.S. Maps—see atlas</vt:lpstr>
      <vt:lpstr>PowerPoint Presentation</vt:lpstr>
      <vt:lpstr>PowerPoint Presentation</vt:lpstr>
      <vt:lpstr>U.S. History  Second Semester Exam Review</vt:lpstr>
      <vt:lpstr>Before the Exam</vt:lpstr>
      <vt:lpstr>20s</vt:lpstr>
      <vt:lpstr>20s</vt:lpstr>
      <vt:lpstr>20s</vt:lpstr>
      <vt:lpstr>20s</vt:lpstr>
      <vt:lpstr>20s</vt:lpstr>
      <vt:lpstr>20s</vt:lpstr>
      <vt:lpstr>20s</vt:lpstr>
      <vt:lpstr>20s</vt:lpstr>
      <vt:lpstr>20s</vt:lpstr>
      <vt:lpstr>20s</vt:lpstr>
      <vt:lpstr>30s</vt:lpstr>
      <vt:lpstr>30s</vt:lpstr>
      <vt:lpstr>30s</vt:lpstr>
      <vt:lpstr>30s</vt:lpstr>
      <vt:lpstr>30s</vt:lpstr>
      <vt:lpstr>30s</vt:lpstr>
      <vt:lpstr>30s</vt:lpstr>
      <vt:lpstr>30s</vt:lpstr>
      <vt:lpstr>30s</vt:lpstr>
      <vt:lpstr>30s</vt:lpstr>
      <vt:lpstr>30s</vt:lpstr>
      <vt:lpstr>30s</vt:lpstr>
      <vt:lpstr>30s</vt:lpstr>
      <vt:lpstr>30s</vt:lpstr>
      <vt:lpstr>30s</vt:lpstr>
      <vt:lpstr>WWII</vt:lpstr>
      <vt:lpstr>WWII</vt:lpstr>
      <vt:lpstr>WWII</vt:lpstr>
      <vt:lpstr>WWII</vt:lpstr>
      <vt:lpstr>WWII</vt:lpstr>
      <vt:lpstr>WWII</vt:lpstr>
      <vt:lpstr>WWII</vt:lpstr>
      <vt:lpstr>WWII</vt:lpstr>
      <vt:lpstr>WWII</vt:lpstr>
      <vt:lpstr>Cold War</vt:lpstr>
      <vt:lpstr>Cold War</vt:lpstr>
      <vt:lpstr>Cold War</vt:lpstr>
      <vt:lpstr>Cold War</vt:lpstr>
      <vt:lpstr>Cold War</vt:lpstr>
      <vt:lpstr>Cold War</vt:lpstr>
      <vt:lpstr>50s</vt:lpstr>
      <vt:lpstr>50s</vt:lpstr>
      <vt:lpstr>50s</vt:lpstr>
      <vt:lpstr>50s</vt:lpstr>
      <vt:lpstr>Civil Rights</vt:lpstr>
      <vt:lpstr>Civil Rights</vt:lpstr>
      <vt:lpstr>Civil Rights</vt:lpstr>
      <vt:lpstr>Civil Rights</vt:lpstr>
      <vt:lpstr>Civil Rights</vt:lpstr>
      <vt:lpstr>Civil Rights</vt:lpstr>
      <vt:lpstr>Civil Rights</vt:lpstr>
      <vt:lpstr>60s</vt:lpstr>
      <vt:lpstr>60s</vt:lpstr>
      <vt:lpstr>60s</vt:lpstr>
      <vt:lpstr>60s</vt:lpstr>
      <vt:lpstr>60s</vt:lpstr>
      <vt:lpstr>70s-2000s</vt:lpstr>
      <vt:lpstr>70s-2000s</vt:lpstr>
      <vt:lpstr>70s-2000s</vt:lpstr>
      <vt:lpstr>70s-2000s</vt:lpstr>
      <vt:lpstr>70s-2000s</vt:lpstr>
      <vt:lpstr>PowerPoint Presentation</vt:lpstr>
      <vt:lpstr>70s-2000s</vt:lpstr>
      <vt:lpstr>70s-2000s</vt:lpstr>
      <vt:lpstr>70s-2000s</vt:lpstr>
      <vt:lpstr>70s—2000s</vt:lpstr>
      <vt:lpstr>70s-2000s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History  Second Semester Exam Review</dc:title>
  <dc:creator>repair</dc:creator>
  <cp:lastModifiedBy>Calabrese, Margaret H</cp:lastModifiedBy>
  <cp:revision>28</cp:revision>
  <cp:lastPrinted>2016-05-20T21:05:51Z</cp:lastPrinted>
  <dcterms:created xsi:type="dcterms:W3CDTF">2015-05-19T17:15:47Z</dcterms:created>
  <dcterms:modified xsi:type="dcterms:W3CDTF">2016-05-20T21:21:41Z</dcterms:modified>
</cp:coreProperties>
</file>