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3525"/>
    <a:srgbClr val="1F0B73"/>
    <a:srgbClr val="CC3300"/>
    <a:srgbClr val="304E35"/>
    <a:srgbClr val="57695E"/>
    <a:srgbClr val="332B53"/>
    <a:srgbClr val="FF3300"/>
    <a:srgbClr val="006600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3882A-98B1-4E9D-8206-D488BC0640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9B5FE-37C4-4157-BC37-E966B3E02F4F}">
      <dgm:prSet custT="1"/>
      <dgm:spPr/>
      <dgm:t>
        <a:bodyPr/>
        <a:lstStyle/>
        <a:p>
          <a:r>
            <a:rPr lang="en-US" sz="2000" u="sng" dirty="0" smtClean="0">
              <a:solidFill>
                <a:schemeClr val="tx1"/>
              </a:solidFill>
            </a:rPr>
            <a:t>July 14</a:t>
          </a:r>
          <a:r>
            <a:rPr lang="en-US" sz="2000" dirty="0" smtClean="0">
              <a:solidFill>
                <a:schemeClr val="tx1"/>
              </a:solidFill>
            </a:rPr>
            <a:t>: The Nazi Party proclaimed by law the one and only legal political party in Germany</a:t>
          </a:r>
        </a:p>
      </dgm:t>
    </dgm:pt>
    <dgm:pt modelId="{3C9E9125-76E9-4F28-8C16-56983552B68F}" type="parTrans" cxnId="{F42AE844-444A-4E56-ACCA-B8611B82A59C}">
      <dgm:prSet/>
      <dgm:spPr/>
      <dgm:t>
        <a:bodyPr/>
        <a:lstStyle/>
        <a:p>
          <a:endParaRPr lang="en-US"/>
        </a:p>
      </dgm:t>
    </dgm:pt>
    <dgm:pt modelId="{2B94FE64-B301-4F75-879F-DD4C23A6AF7B}" type="sibTrans" cxnId="{F42AE844-444A-4E56-ACCA-B8611B82A59C}">
      <dgm:prSet/>
      <dgm:spPr/>
      <dgm:t>
        <a:bodyPr/>
        <a:lstStyle/>
        <a:p>
          <a:endParaRPr lang="en-US"/>
        </a:p>
      </dgm:t>
    </dgm:pt>
    <dgm:pt modelId="{80B29F9F-6E50-4F2A-A6F8-A3B3069D1522}">
      <dgm:prSet/>
      <dgm:spPr/>
      <dgm:t>
        <a:bodyPr/>
        <a:lstStyle/>
        <a:p>
          <a:r>
            <a:rPr lang="en-US" u="sng" dirty="0" smtClean="0">
              <a:solidFill>
                <a:schemeClr val="tx1"/>
              </a:solidFill>
            </a:rPr>
            <a:t>August 20</a:t>
          </a:r>
          <a:r>
            <a:rPr lang="en-US" dirty="0" smtClean="0">
              <a:solidFill>
                <a:schemeClr val="tx1"/>
              </a:solidFill>
            </a:rPr>
            <a:t>: Boycott of Nazi Germany declared by American Jewish Congress</a:t>
          </a:r>
        </a:p>
      </dgm:t>
    </dgm:pt>
    <dgm:pt modelId="{BB090901-C9F2-4814-A44B-D7A9456BEA3D}" type="parTrans" cxnId="{D1C50395-27A2-422D-8AA9-0299E39862B8}">
      <dgm:prSet/>
      <dgm:spPr/>
      <dgm:t>
        <a:bodyPr/>
        <a:lstStyle/>
        <a:p>
          <a:endParaRPr lang="en-US"/>
        </a:p>
      </dgm:t>
    </dgm:pt>
    <dgm:pt modelId="{2F3C535A-ACED-409D-9997-571420885D93}" type="sibTrans" cxnId="{D1C50395-27A2-422D-8AA9-0299E39862B8}">
      <dgm:prSet/>
      <dgm:spPr/>
      <dgm:t>
        <a:bodyPr/>
        <a:lstStyle/>
        <a:p>
          <a:endParaRPr lang="en-US"/>
        </a:p>
      </dgm:t>
    </dgm:pt>
    <dgm:pt modelId="{33C709FA-0A05-4C98-81DE-EF89B573953F}">
      <dgm:prSet/>
      <dgm:spPr/>
      <dgm:t>
        <a:bodyPr/>
        <a:lstStyle/>
        <a:p>
          <a:r>
            <a:rPr lang="en-US" u="sng" dirty="0" smtClean="0">
              <a:solidFill>
                <a:schemeClr val="tx1"/>
              </a:solidFill>
            </a:rPr>
            <a:t>October 19</a:t>
          </a:r>
          <a:r>
            <a:rPr lang="en-US" dirty="0" smtClean="0">
              <a:solidFill>
                <a:schemeClr val="tx1"/>
              </a:solidFill>
            </a:rPr>
            <a:t>: Withdrawal of Germany from the League of Nations</a:t>
          </a:r>
        </a:p>
      </dgm:t>
    </dgm:pt>
    <dgm:pt modelId="{7E9C0915-4CC8-4A8A-9687-6241FB43410A}" type="parTrans" cxnId="{806E2CB2-4331-404B-84A7-24ADDFE2CA80}">
      <dgm:prSet/>
      <dgm:spPr/>
      <dgm:t>
        <a:bodyPr/>
        <a:lstStyle/>
        <a:p>
          <a:endParaRPr lang="en-US"/>
        </a:p>
      </dgm:t>
    </dgm:pt>
    <dgm:pt modelId="{D1F355BC-1765-4CBF-8DB0-FBCFCD49F2A1}" type="sibTrans" cxnId="{806E2CB2-4331-404B-84A7-24ADDFE2CA80}">
      <dgm:prSet/>
      <dgm:spPr/>
      <dgm:t>
        <a:bodyPr/>
        <a:lstStyle/>
        <a:p>
          <a:endParaRPr lang="en-US"/>
        </a:p>
      </dgm:t>
    </dgm:pt>
    <dgm:pt modelId="{D07A028A-B1F5-4083-BFEB-DB332C0E32F7}" type="pres">
      <dgm:prSet presAssocID="{4BB3882A-98B1-4E9D-8206-D488BC0640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7FE59-B953-457D-8F25-84E376A57DEA}" type="pres">
      <dgm:prSet presAssocID="{69F9B5FE-37C4-4157-BC37-E966B3E02F4F}" presName="parentLin" presStyleCnt="0"/>
      <dgm:spPr/>
    </dgm:pt>
    <dgm:pt modelId="{A37C9365-C126-4BD5-B6F7-4BA1AA2EAA1F}" type="pres">
      <dgm:prSet presAssocID="{69F9B5FE-37C4-4157-BC37-E966B3E02F4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AD359B3-F862-4782-B063-795AD99D5309}" type="pres">
      <dgm:prSet presAssocID="{69F9B5FE-37C4-4157-BC37-E966B3E02F4F}" presName="parentText" presStyleLbl="node1" presStyleIdx="0" presStyleCnt="3" custScaleX="142857" custScaleY="2309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D55EB-BCEA-4658-84F9-A99127847E9A}" type="pres">
      <dgm:prSet presAssocID="{69F9B5FE-37C4-4157-BC37-E966B3E02F4F}" presName="negativeSpace" presStyleCnt="0"/>
      <dgm:spPr/>
    </dgm:pt>
    <dgm:pt modelId="{50FBD470-C2FD-4C1A-99C5-D1E7FBEAE490}" type="pres">
      <dgm:prSet presAssocID="{69F9B5FE-37C4-4157-BC37-E966B3E02F4F}" presName="childText" presStyleLbl="conFgAcc1" presStyleIdx="0" presStyleCnt="3">
        <dgm:presLayoutVars>
          <dgm:bulletEnabled val="1"/>
        </dgm:presLayoutVars>
      </dgm:prSet>
      <dgm:spPr/>
    </dgm:pt>
    <dgm:pt modelId="{9D981EC7-8142-4072-872B-663A0D6C53A9}" type="pres">
      <dgm:prSet presAssocID="{2B94FE64-B301-4F75-879F-DD4C23A6AF7B}" presName="spaceBetweenRectangles" presStyleCnt="0"/>
      <dgm:spPr/>
    </dgm:pt>
    <dgm:pt modelId="{30371FAE-08A4-482E-A55F-EB20A9430829}" type="pres">
      <dgm:prSet presAssocID="{80B29F9F-6E50-4F2A-A6F8-A3B3069D1522}" presName="parentLin" presStyleCnt="0"/>
      <dgm:spPr/>
    </dgm:pt>
    <dgm:pt modelId="{1E3B3CAA-E3AF-4EF2-B215-C8D3E764D9A0}" type="pres">
      <dgm:prSet presAssocID="{80B29F9F-6E50-4F2A-A6F8-A3B3069D152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C66C296-7FBD-4B92-A508-990F64CA75B5}" type="pres">
      <dgm:prSet presAssocID="{80B29F9F-6E50-4F2A-A6F8-A3B3069D1522}" presName="parentText" presStyleLbl="node1" presStyleIdx="1" presStyleCnt="3" custScaleX="142857" custScaleY="2221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9E4CD-E528-4FDF-825B-1E7527DCF3F4}" type="pres">
      <dgm:prSet presAssocID="{80B29F9F-6E50-4F2A-A6F8-A3B3069D1522}" presName="negativeSpace" presStyleCnt="0"/>
      <dgm:spPr/>
    </dgm:pt>
    <dgm:pt modelId="{4FC2DD80-74FE-4A47-95DA-9C4D5CF5970E}" type="pres">
      <dgm:prSet presAssocID="{80B29F9F-6E50-4F2A-A6F8-A3B3069D1522}" presName="childText" presStyleLbl="conFgAcc1" presStyleIdx="1" presStyleCnt="3">
        <dgm:presLayoutVars>
          <dgm:bulletEnabled val="1"/>
        </dgm:presLayoutVars>
      </dgm:prSet>
      <dgm:spPr/>
    </dgm:pt>
    <dgm:pt modelId="{4CB219D7-8BDD-4AA2-B91C-D7E7D0BB78E4}" type="pres">
      <dgm:prSet presAssocID="{2F3C535A-ACED-409D-9997-571420885D93}" presName="spaceBetweenRectangles" presStyleCnt="0"/>
      <dgm:spPr/>
    </dgm:pt>
    <dgm:pt modelId="{CABE46AB-DC78-4CBB-9B9C-4C9DFA5D24C3}" type="pres">
      <dgm:prSet presAssocID="{33C709FA-0A05-4C98-81DE-EF89B573953F}" presName="parentLin" presStyleCnt="0"/>
      <dgm:spPr/>
    </dgm:pt>
    <dgm:pt modelId="{F0DB40CC-BD11-43AF-9535-E115255FAB5B}" type="pres">
      <dgm:prSet presAssocID="{33C709FA-0A05-4C98-81DE-EF89B573953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9A32DFF-2DFA-4D06-8A25-3871A10B2BAA}" type="pres">
      <dgm:prSet presAssocID="{33C709FA-0A05-4C98-81DE-EF89B573953F}" presName="parentText" presStyleLbl="node1" presStyleIdx="2" presStyleCnt="3" custScaleX="135714" custScaleY="197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B19BA-1047-440D-BAEA-ED10F03A86EA}" type="pres">
      <dgm:prSet presAssocID="{33C709FA-0A05-4C98-81DE-EF89B573953F}" presName="negativeSpace" presStyleCnt="0"/>
      <dgm:spPr/>
    </dgm:pt>
    <dgm:pt modelId="{DC5BCE1B-178A-4B04-8470-8EB9E6024FA8}" type="pres">
      <dgm:prSet presAssocID="{33C709FA-0A05-4C98-81DE-EF89B57395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2AE844-444A-4E56-ACCA-B8611B82A59C}" srcId="{4BB3882A-98B1-4E9D-8206-D488BC06405B}" destId="{69F9B5FE-37C4-4157-BC37-E966B3E02F4F}" srcOrd="0" destOrd="0" parTransId="{3C9E9125-76E9-4F28-8C16-56983552B68F}" sibTransId="{2B94FE64-B301-4F75-879F-DD4C23A6AF7B}"/>
    <dgm:cxn modelId="{046DEB4A-C64E-40B8-9698-70BD85E25CE5}" type="presOf" srcId="{80B29F9F-6E50-4F2A-A6F8-A3B3069D1522}" destId="{DC66C296-7FBD-4B92-A508-990F64CA75B5}" srcOrd="1" destOrd="0" presId="urn:microsoft.com/office/officeart/2005/8/layout/list1"/>
    <dgm:cxn modelId="{D1C50395-27A2-422D-8AA9-0299E39862B8}" srcId="{4BB3882A-98B1-4E9D-8206-D488BC06405B}" destId="{80B29F9F-6E50-4F2A-A6F8-A3B3069D1522}" srcOrd="1" destOrd="0" parTransId="{BB090901-C9F2-4814-A44B-D7A9456BEA3D}" sibTransId="{2F3C535A-ACED-409D-9997-571420885D93}"/>
    <dgm:cxn modelId="{6EA8203C-E703-445C-9BFD-D9C834A396AB}" type="presOf" srcId="{69F9B5FE-37C4-4157-BC37-E966B3E02F4F}" destId="{A37C9365-C126-4BD5-B6F7-4BA1AA2EAA1F}" srcOrd="0" destOrd="0" presId="urn:microsoft.com/office/officeart/2005/8/layout/list1"/>
    <dgm:cxn modelId="{8B3D6761-930B-4231-8C7A-6C80CA773D68}" type="presOf" srcId="{80B29F9F-6E50-4F2A-A6F8-A3B3069D1522}" destId="{1E3B3CAA-E3AF-4EF2-B215-C8D3E764D9A0}" srcOrd="0" destOrd="0" presId="urn:microsoft.com/office/officeart/2005/8/layout/list1"/>
    <dgm:cxn modelId="{3B12689D-E82D-4E51-ADC8-97BA93328785}" type="presOf" srcId="{4BB3882A-98B1-4E9D-8206-D488BC06405B}" destId="{D07A028A-B1F5-4083-BFEB-DB332C0E32F7}" srcOrd="0" destOrd="0" presId="urn:microsoft.com/office/officeart/2005/8/layout/list1"/>
    <dgm:cxn modelId="{7A6C63A9-AC95-42FE-BD1B-62E81B711503}" type="presOf" srcId="{33C709FA-0A05-4C98-81DE-EF89B573953F}" destId="{F0DB40CC-BD11-43AF-9535-E115255FAB5B}" srcOrd="0" destOrd="0" presId="urn:microsoft.com/office/officeart/2005/8/layout/list1"/>
    <dgm:cxn modelId="{AA98857B-6B66-4C96-B56E-72CDEDE098A7}" type="presOf" srcId="{69F9B5FE-37C4-4157-BC37-E966B3E02F4F}" destId="{3AD359B3-F862-4782-B063-795AD99D5309}" srcOrd="1" destOrd="0" presId="urn:microsoft.com/office/officeart/2005/8/layout/list1"/>
    <dgm:cxn modelId="{806E2CB2-4331-404B-84A7-24ADDFE2CA80}" srcId="{4BB3882A-98B1-4E9D-8206-D488BC06405B}" destId="{33C709FA-0A05-4C98-81DE-EF89B573953F}" srcOrd="2" destOrd="0" parTransId="{7E9C0915-4CC8-4A8A-9687-6241FB43410A}" sibTransId="{D1F355BC-1765-4CBF-8DB0-FBCFCD49F2A1}"/>
    <dgm:cxn modelId="{4C6EC5FD-8942-4FCB-828C-32AF4B87577A}" type="presOf" srcId="{33C709FA-0A05-4C98-81DE-EF89B573953F}" destId="{C9A32DFF-2DFA-4D06-8A25-3871A10B2BAA}" srcOrd="1" destOrd="0" presId="urn:microsoft.com/office/officeart/2005/8/layout/list1"/>
    <dgm:cxn modelId="{1771D76D-DE66-483E-A21E-02A09B919084}" type="presParOf" srcId="{D07A028A-B1F5-4083-BFEB-DB332C0E32F7}" destId="{B0C7FE59-B953-457D-8F25-84E376A57DEA}" srcOrd="0" destOrd="0" presId="urn:microsoft.com/office/officeart/2005/8/layout/list1"/>
    <dgm:cxn modelId="{B0408BEB-586C-49F2-8AC4-5AB8DCAB3052}" type="presParOf" srcId="{B0C7FE59-B953-457D-8F25-84E376A57DEA}" destId="{A37C9365-C126-4BD5-B6F7-4BA1AA2EAA1F}" srcOrd="0" destOrd="0" presId="urn:microsoft.com/office/officeart/2005/8/layout/list1"/>
    <dgm:cxn modelId="{4D6C6F5D-29CA-46BC-AC9F-76340F06DB8D}" type="presParOf" srcId="{B0C7FE59-B953-457D-8F25-84E376A57DEA}" destId="{3AD359B3-F862-4782-B063-795AD99D5309}" srcOrd="1" destOrd="0" presId="urn:microsoft.com/office/officeart/2005/8/layout/list1"/>
    <dgm:cxn modelId="{46426DA0-ECE1-4B9D-8EA1-676DE9782C9E}" type="presParOf" srcId="{D07A028A-B1F5-4083-BFEB-DB332C0E32F7}" destId="{AA0D55EB-BCEA-4658-84F9-A99127847E9A}" srcOrd="1" destOrd="0" presId="urn:microsoft.com/office/officeart/2005/8/layout/list1"/>
    <dgm:cxn modelId="{C791508D-ECC2-45B8-BB05-DD732EEC0C8A}" type="presParOf" srcId="{D07A028A-B1F5-4083-BFEB-DB332C0E32F7}" destId="{50FBD470-C2FD-4C1A-99C5-D1E7FBEAE490}" srcOrd="2" destOrd="0" presId="urn:microsoft.com/office/officeart/2005/8/layout/list1"/>
    <dgm:cxn modelId="{A313DC3C-B6A7-44EE-8B9A-9023BA05FBB6}" type="presParOf" srcId="{D07A028A-B1F5-4083-BFEB-DB332C0E32F7}" destId="{9D981EC7-8142-4072-872B-663A0D6C53A9}" srcOrd="3" destOrd="0" presId="urn:microsoft.com/office/officeart/2005/8/layout/list1"/>
    <dgm:cxn modelId="{5DE97A03-E021-4AB9-BB15-5825A52F24AD}" type="presParOf" srcId="{D07A028A-B1F5-4083-BFEB-DB332C0E32F7}" destId="{30371FAE-08A4-482E-A55F-EB20A9430829}" srcOrd="4" destOrd="0" presId="urn:microsoft.com/office/officeart/2005/8/layout/list1"/>
    <dgm:cxn modelId="{3EF62EE8-DDE5-45A4-92D6-2D444DB483FD}" type="presParOf" srcId="{30371FAE-08A4-482E-A55F-EB20A9430829}" destId="{1E3B3CAA-E3AF-4EF2-B215-C8D3E764D9A0}" srcOrd="0" destOrd="0" presId="urn:microsoft.com/office/officeart/2005/8/layout/list1"/>
    <dgm:cxn modelId="{0F060B04-713A-4114-9729-CEA7501E29BC}" type="presParOf" srcId="{30371FAE-08A4-482E-A55F-EB20A9430829}" destId="{DC66C296-7FBD-4B92-A508-990F64CA75B5}" srcOrd="1" destOrd="0" presId="urn:microsoft.com/office/officeart/2005/8/layout/list1"/>
    <dgm:cxn modelId="{BC62315C-27A7-437C-B777-1F25E127BDCD}" type="presParOf" srcId="{D07A028A-B1F5-4083-BFEB-DB332C0E32F7}" destId="{5DE9E4CD-E528-4FDF-825B-1E7527DCF3F4}" srcOrd="5" destOrd="0" presId="urn:microsoft.com/office/officeart/2005/8/layout/list1"/>
    <dgm:cxn modelId="{563B0EE3-361B-49D4-8EA8-A7025834F9C6}" type="presParOf" srcId="{D07A028A-B1F5-4083-BFEB-DB332C0E32F7}" destId="{4FC2DD80-74FE-4A47-95DA-9C4D5CF5970E}" srcOrd="6" destOrd="0" presId="urn:microsoft.com/office/officeart/2005/8/layout/list1"/>
    <dgm:cxn modelId="{AFE8FD77-D5AE-4BB0-BBBF-42CBBD4CCBFC}" type="presParOf" srcId="{D07A028A-B1F5-4083-BFEB-DB332C0E32F7}" destId="{4CB219D7-8BDD-4AA2-B91C-D7E7D0BB78E4}" srcOrd="7" destOrd="0" presId="urn:microsoft.com/office/officeart/2005/8/layout/list1"/>
    <dgm:cxn modelId="{552CE34A-CF23-4C54-987F-0454B8CABAF8}" type="presParOf" srcId="{D07A028A-B1F5-4083-BFEB-DB332C0E32F7}" destId="{CABE46AB-DC78-4CBB-9B9C-4C9DFA5D24C3}" srcOrd="8" destOrd="0" presId="urn:microsoft.com/office/officeart/2005/8/layout/list1"/>
    <dgm:cxn modelId="{B79E9813-48D5-4218-9507-0AA96A967A8F}" type="presParOf" srcId="{CABE46AB-DC78-4CBB-9B9C-4C9DFA5D24C3}" destId="{F0DB40CC-BD11-43AF-9535-E115255FAB5B}" srcOrd="0" destOrd="0" presId="urn:microsoft.com/office/officeart/2005/8/layout/list1"/>
    <dgm:cxn modelId="{415EE1C5-6C3D-4716-933D-3AE6F00E5E67}" type="presParOf" srcId="{CABE46AB-DC78-4CBB-9B9C-4C9DFA5D24C3}" destId="{C9A32DFF-2DFA-4D06-8A25-3871A10B2BAA}" srcOrd="1" destOrd="0" presId="urn:microsoft.com/office/officeart/2005/8/layout/list1"/>
    <dgm:cxn modelId="{FBE45EE9-B42D-490A-A893-0AAB7C3528F5}" type="presParOf" srcId="{D07A028A-B1F5-4083-BFEB-DB332C0E32F7}" destId="{4DAB19BA-1047-440D-BAEA-ED10F03A86EA}" srcOrd="9" destOrd="0" presId="urn:microsoft.com/office/officeart/2005/8/layout/list1"/>
    <dgm:cxn modelId="{5FF62491-7925-49E8-873E-E420802CE078}" type="presParOf" srcId="{D07A028A-B1F5-4083-BFEB-DB332C0E32F7}" destId="{DC5BCE1B-178A-4B04-8470-8EB9E6024FA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6714CD-FB9B-46B1-A1C3-EF3349C070C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F2ECBB4-B5C7-4EC8-9FE0-BD6E70322011}">
      <dgm:prSet phldrT="[Text]" custT="1"/>
      <dgm:spPr/>
      <dgm:t>
        <a:bodyPr/>
        <a:lstStyle/>
        <a:p>
          <a:r>
            <a:rPr lang="en-US" sz="3200" dirty="0" smtClean="0"/>
            <a:t>June 6</a:t>
          </a:r>
          <a:endParaRPr lang="en-US" sz="3200" dirty="0"/>
        </a:p>
      </dgm:t>
    </dgm:pt>
    <dgm:pt modelId="{97A7D41E-D1E6-41F2-A840-2F050F21F4B2}" type="parTrans" cxnId="{69AE2986-6C92-4B28-993C-E9B2535EE853}">
      <dgm:prSet/>
      <dgm:spPr/>
      <dgm:t>
        <a:bodyPr/>
        <a:lstStyle/>
        <a:p>
          <a:endParaRPr lang="en-US"/>
        </a:p>
      </dgm:t>
    </dgm:pt>
    <dgm:pt modelId="{1F71D2C1-EBC3-4AEA-9794-146EADB7EDE2}" type="sibTrans" cxnId="{69AE2986-6C92-4B28-993C-E9B2535EE853}">
      <dgm:prSet/>
      <dgm:spPr/>
      <dgm:t>
        <a:bodyPr/>
        <a:lstStyle/>
        <a:p>
          <a:endParaRPr lang="en-US"/>
        </a:p>
      </dgm:t>
    </dgm:pt>
    <dgm:pt modelId="{67B9A2A6-78AC-4A0F-9903-40DA4745DD25}">
      <dgm:prSet phldrT="[Text]" custT="1"/>
      <dgm:spPr/>
      <dgm:t>
        <a:bodyPr/>
        <a:lstStyle/>
        <a:p>
          <a:r>
            <a:rPr lang="en-US" sz="3200" dirty="0" smtClean="0"/>
            <a:t>July 20</a:t>
          </a:r>
          <a:endParaRPr lang="en-US" sz="3200" dirty="0"/>
        </a:p>
      </dgm:t>
    </dgm:pt>
    <dgm:pt modelId="{965082AE-E750-49C6-B4A8-096ADDA7F4D8}" type="parTrans" cxnId="{3C28AAE8-9022-4C6A-A08B-E4A8ADE2DB79}">
      <dgm:prSet/>
      <dgm:spPr/>
      <dgm:t>
        <a:bodyPr/>
        <a:lstStyle/>
        <a:p>
          <a:endParaRPr lang="en-US"/>
        </a:p>
      </dgm:t>
    </dgm:pt>
    <dgm:pt modelId="{D7E41263-DBCF-4390-B6D9-0C463328433D}" type="sibTrans" cxnId="{3C28AAE8-9022-4C6A-A08B-E4A8ADE2DB79}">
      <dgm:prSet/>
      <dgm:spPr/>
      <dgm:t>
        <a:bodyPr/>
        <a:lstStyle/>
        <a:p>
          <a:endParaRPr lang="en-US"/>
        </a:p>
      </dgm:t>
    </dgm:pt>
    <dgm:pt modelId="{8E219C54-EC73-4A90-8055-D967FC4597DA}">
      <dgm:prSet phldrT="[Text]" custT="1"/>
      <dgm:spPr/>
      <dgm:t>
        <a:bodyPr/>
        <a:lstStyle/>
        <a:p>
          <a:r>
            <a:rPr lang="en-US" sz="3200" dirty="0" smtClean="0"/>
            <a:t>July 24</a:t>
          </a:r>
          <a:endParaRPr lang="en-US" sz="3200" dirty="0"/>
        </a:p>
      </dgm:t>
    </dgm:pt>
    <dgm:pt modelId="{89C424FD-98D0-4C28-A2E5-B80535D3F528}" type="parTrans" cxnId="{3274BEBF-E081-490B-B741-C0419A71C04B}">
      <dgm:prSet/>
      <dgm:spPr/>
      <dgm:t>
        <a:bodyPr/>
        <a:lstStyle/>
        <a:p>
          <a:endParaRPr lang="en-US"/>
        </a:p>
      </dgm:t>
    </dgm:pt>
    <dgm:pt modelId="{0E7C36C7-FC90-4020-95E3-CA4309627B86}" type="sibTrans" cxnId="{3274BEBF-E081-490B-B741-C0419A71C04B}">
      <dgm:prSet/>
      <dgm:spPr/>
      <dgm:t>
        <a:bodyPr/>
        <a:lstStyle/>
        <a:p>
          <a:endParaRPr lang="en-US"/>
        </a:p>
      </dgm:t>
    </dgm:pt>
    <dgm:pt modelId="{FF211EFD-32ED-4CB7-B9B7-A410692A4921}">
      <dgm:prSet/>
      <dgm:spPr/>
      <dgm:t>
        <a:bodyPr/>
        <a:lstStyle/>
        <a:p>
          <a:r>
            <a:rPr lang="en-US" dirty="0" smtClean="0"/>
            <a:t>Allied invasion of Normandy, D-Day</a:t>
          </a:r>
          <a:endParaRPr lang="en-US" dirty="0"/>
        </a:p>
      </dgm:t>
    </dgm:pt>
    <dgm:pt modelId="{890F6C9B-8494-4BEE-8081-ECABC829E91D}" type="parTrans" cxnId="{01DAE6AE-C7A5-4480-BC7A-78728EF73351}">
      <dgm:prSet/>
      <dgm:spPr/>
      <dgm:t>
        <a:bodyPr/>
        <a:lstStyle/>
        <a:p>
          <a:endParaRPr lang="en-US"/>
        </a:p>
      </dgm:t>
    </dgm:pt>
    <dgm:pt modelId="{1C31BB85-483A-4352-B443-501F631CC6E4}" type="sibTrans" cxnId="{01DAE6AE-C7A5-4480-BC7A-78728EF73351}">
      <dgm:prSet/>
      <dgm:spPr/>
      <dgm:t>
        <a:bodyPr/>
        <a:lstStyle/>
        <a:p>
          <a:endParaRPr lang="en-US"/>
        </a:p>
      </dgm:t>
    </dgm:pt>
    <dgm:pt modelId="{2D9B3EDA-CD50-4176-99EA-A435D302ACF1}">
      <dgm:prSet/>
      <dgm:spPr/>
      <dgm:t>
        <a:bodyPr/>
        <a:lstStyle/>
        <a:p>
          <a:r>
            <a:rPr lang="en-US" dirty="0" smtClean="0"/>
            <a:t>Abortive attempt on Hitler’s life by group of Nazi officers</a:t>
          </a:r>
          <a:endParaRPr lang="en-US" dirty="0"/>
        </a:p>
      </dgm:t>
    </dgm:pt>
    <dgm:pt modelId="{309ED7D6-9A0A-4532-BD64-348F14DE730A}" type="parTrans" cxnId="{4DCE74BE-9499-4658-B27C-63A1285055CB}">
      <dgm:prSet/>
      <dgm:spPr/>
      <dgm:t>
        <a:bodyPr/>
        <a:lstStyle/>
        <a:p>
          <a:endParaRPr lang="en-US"/>
        </a:p>
      </dgm:t>
    </dgm:pt>
    <dgm:pt modelId="{F9AAF687-1C0E-4AFB-942E-5784B5F19A68}" type="sibTrans" cxnId="{4DCE74BE-9499-4658-B27C-63A1285055CB}">
      <dgm:prSet/>
      <dgm:spPr/>
      <dgm:t>
        <a:bodyPr/>
        <a:lstStyle/>
        <a:p>
          <a:endParaRPr lang="en-US"/>
        </a:p>
      </dgm:t>
    </dgm:pt>
    <dgm:pt modelId="{EB0CA3D2-E598-44D3-B5C2-704CA2930287}">
      <dgm:prSet/>
      <dgm:spPr/>
      <dgm:t>
        <a:bodyPr/>
        <a:lstStyle/>
        <a:p>
          <a:r>
            <a:rPr lang="en-US" dirty="0" smtClean="0"/>
            <a:t>Russians liberate </a:t>
          </a:r>
          <a:r>
            <a:rPr lang="en-US" dirty="0" err="1" smtClean="0"/>
            <a:t>Maidanek</a:t>
          </a:r>
          <a:r>
            <a:rPr lang="en-US" dirty="0" smtClean="0"/>
            <a:t> death camp</a:t>
          </a:r>
          <a:endParaRPr lang="en-US" dirty="0"/>
        </a:p>
      </dgm:t>
    </dgm:pt>
    <dgm:pt modelId="{FEFBE914-68B0-4101-AD97-9BED464D3C12}" type="parTrans" cxnId="{F4EC390E-3612-42A9-BECF-B5B1D8BBD78D}">
      <dgm:prSet/>
      <dgm:spPr/>
      <dgm:t>
        <a:bodyPr/>
        <a:lstStyle/>
        <a:p>
          <a:endParaRPr lang="en-US"/>
        </a:p>
      </dgm:t>
    </dgm:pt>
    <dgm:pt modelId="{82CEBDD5-3B89-473E-8D23-AE7B4FFD8AB3}" type="sibTrans" cxnId="{F4EC390E-3612-42A9-BECF-B5B1D8BBD78D}">
      <dgm:prSet/>
      <dgm:spPr/>
      <dgm:t>
        <a:bodyPr/>
        <a:lstStyle/>
        <a:p>
          <a:endParaRPr lang="en-US"/>
        </a:p>
      </dgm:t>
    </dgm:pt>
    <dgm:pt modelId="{D4101FF5-1DB8-4E0E-BF8F-2821CA5BF4C9}" type="pres">
      <dgm:prSet presAssocID="{416714CD-FB9B-46B1-A1C3-EF3349C070C1}" presName="diagram" presStyleCnt="0">
        <dgm:presLayoutVars>
          <dgm:dir/>
          <dgm:animLvl val="lvl"/>
          <dgm:resizeHandles val="exact"/>
        </dgm:presLayoutVars>
      </dgm:prSet>
      <dgm:spPr/>
    </dgm:pt>
    <dgm:pt modelId="{850A332B-0E70-4C63-A33E-B28BC3839C84}" type="pres">
      <dgm:prSet presAssocID="{9F2ECBB4-B5C7-4EC8-9FE0-BD6E70322011}" presName="compNode" presStyleCnt="0"/>
      <dgm:spPr/>
    </dgm:pt>
    <dgm:pt modelId="{688FA0D0-0C6B-4423-B4D3-9D63A8A9B3DC}" type="pres">
      <dgm:prSet presAssocID="{9F2ECBB4-B5C7-4EC8-9FE0-BD6E7032201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713CB6-A70C-4C51-B68E-237BE3563E99}" type="pres">
      <dgm:prSet presAssocID="{9F2ECBB4-B5C7-4EC8-9FE0-BD6E7032201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8E2A9-FD69-45FD-9525-619D3F557045}" type="pres">
      <dgm:prSet presAssocID="{9F2ECBB4-B5C7-4EC8-9FE0-BD6E70322011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A335BAA2-EBEF-4370-BE46-3747EEB947E3}" type="pres">
      <dgm:prSet presAssocID="{9F2ECBB4-B5C7-4EC8-9FE0-BD6E70322011}" presName="adorn" presStyleLbl="fgAccFollowNode1" presStyleIdx="0" presStyleCnt="3" custScaleX="176203" custScaleY="1735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2F40078-E0E1-4CC8-9CED-75DF277F7453}" type="pres">
      <dgm:prSet presAssocID="{1F71D2C1-EBC3-4AEA-9794-146EADB7EDE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88DA41-6D49-44D7-B8EB-12B9C9F7B7E2}" type="pres">
      <dgm:prSet presAssocID="{67B9A2A6-78AC-4A0F-9903-40DA4745DD25}" presName="compNode" presStyleCnt="0"/>
      <dgm:spPr/>
    </dgm:pt>
    <dgm:pt modelId="{1C9B87DE-F2A5-40A5-A33E-31E710EFC6B7}" type="pres">
      <dgm:prSet presAssocID="{67B9A2A6-78AC-4A0F-9903-40DA4745DD25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0B47A-8785-4EEE-A8CC-EC9F20499115}" type="pres">
      <dgm:prSet presAssocID="{67B9A2A6-78AC-4A0F-9903-40DA4745DD2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2653F-EC68-433B-93C7-1C61A82EE1B7}" type="pres">
      <dgm:prSet presAssocID="{67B9A2A6-78AC-4A0F-9903-40DA4745DD25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BFBFE1BE-D9B5-40C4-8E1D-F9134864D0B8}" type="pres">
      <dgm:prSet presAssocID="{67B9A2A6-78AC-4A0F-9903-40DA4745DD25}" presName="adorn" presStyleLbl="fgAccFollowNode1" presStyleIdx="1" presStyleCnt="3" custScaleX="171275" custScaleY="17977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F6FFDA7-3316-4216-B72A-4E95B63A9F60}" type="pres">
      <dgm:prSet presAssocID="{D7E41263-DBCF-4390-B6D9-0C46332843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143F3F-7DA9-4C4B-AFCC-2832A8A48599}" type="pres">
      <dgm:prSet presAssocID="{8E219C54-EC73-4A90-8055-D967FC4597DA}" presName="compNode" presStyleCnt="0"/>
      <dgm:spPr/>
    </dgm:pt>
    <dgm:pt modelId="{0E8B77DD-DCFA-4819-8F34-CC94071CD41C}" type="pres">
      <dgm:prSet presAssocID="{8E219C54-EC73-4A90-8055-D967FC4597DA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87DBE-868D-4154-92EE-867329BE6C73}" type="pres">
      <dgm:prSet presAssocID="{8E219C54-EC73-4A90-8055-D967FC4597D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072C0-8685-4E2D-812B-157873366969}" type="pres">
      <dgm:prSet presAssocID="{8E219C54-EC73-4A90-8055-D967FC4597DA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46803E2C-8AFF-4A69-8AA9-81B2243951FE}" type="pres">
      <dgm:prSet presAssocID="{8E219C54-EC73-4A90-8055-D967FC4597DA}" presName="adorn" presStyleLbl="fgAccFollowNode1" presStyleIdx="2" presStyleCnt="3" custScaleX="158815" custScaleY="17217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5C1272C-648C-4E88-ABBD-B6575E8A5900}" type="presOf" srcId="{EB0CA3D2-E598-44D3-B5C2-704CA2930287}" destId="{0E8B77DD-DCFA-4819-8F34-CC94071CD41C}" srcOrd="0" destOrd="0" presId="urn:microsoft.com/office/officeart/2005/8/layout/bList2"/>
    <dgm:cxn modelId="{CCEA657D-AA83-401C-AD6E-2DCAEF7E90C4}" type="presOf" srcId="{1F71D2C1-EBC3-4AEA-9794-146EADB7EDE2}" destId="{42F40078-E0E1-4CC8-9CED-75DF277F7453}" srcOrd="0" destOrd="0" presId="urn:microsoft.com/office/officeart/2005/8/layout/bList2"/>
    <dgm:cxn modelId="{F4EC390E-3612-42A9-BECF-B5B1D8BBD78D}" srcId="{8E219C54-EC73-4A90-8055-D967FC4597DA}" destId="{EB0CA3D2-E598-44D3-B5C2-704CA2930287}" srcOrd="0" destOrd="0" parTransId="{FEFBE914-68B0-4101-AD97-9BED464D3C12}" sibTransId="{82CEBDD5-3B89-473E-8D23-AE7B4FFD8AB3}"/>
    <dgm:cxn modelId="{3C28AAE8-9022-4C6A-A08B-E4A8ADE2DB79}" srcId="{416714CD-FB9B-46B1-A1C3-EF3349C070C1}" destId="{67B9A2A6-78AC-4A0F-9903-40DA4745DD25}" srcOrd="1" destOrd="0" parTransId="{965082AE-E750-49C6-B4A8-096ADDA7F4D8}" sibTransId="{D7E41263-DBCF-4390-B6D9-0C463328433D}"/>
    <dgm:cxn modelId="{360123A8-0715-4CF5-A924-6AF316049683}" type="presOf" srcId="{FF211EFD-32ED-4CB7-B9B7-A410692A4921}" destId="{688FA0D0-0C6B-4423-B4D3-9D63A8A9B3DC}" srcOrd="0" destOrd="0" presId="urn:microsoft.com/office/officeart/2005/8/layout/bList2"/>
    <dgm:cxn modelId="{E0FA80C3-7673-40F0-A5C5-97AE7EA40C77}" type="presOf" srcId="{67B9A2A6-78AC-4A0F-9903-40DA4745DD25}" destId="{25A2653F-EC68-433B-93C7-1C61A82EE1B7}" srcOrd="1" destOrd="0" presId="urn:microsoft.com/office/officeart/2005/8/layout/bList2"/>
    <dgm:cxn modelId="{1EC725D0-5DB4-4A37-B4B6-4BC6FE2C246A}" type="presOf" srcId="{D7E41263-DBCF-4390-B6D9-0C463328433D}" destId="{AF6FFDA7-3316-4216-B72A-4E95B63A9F60}" srcOrd="0" destOrd="0" presId="urn:microsoft.com/office/officeart/2005/8/layout/bList2"/>
    <dgm:cxn modelId="{C6C0B3A9-02A6-44CB-AB68-C2100BEA5E29}" type="presOf" srcId="{9F2ECBB4-B5C7-4EC8-9FE0-BD6E70322011}" destId="{9678E2A9-FD69-45FD-9525-619D3F557045}" srcOrd="1" destOrd="0" presId="urn:microsoft.com/office/officeart/2005/8/layout/bList2"/>
    <dgm:cxn modelId="{4DCE74BE-9499-4658-B27C-63A1285055CB}" srcId="{67B9A2A6-78AC-4A0F-9903-40DA4745DD25}" destId="{2D9B3EDA-CD50-4176-99EA-A435D302ACF1}" srcOrd="0" destOrd="0" parTransId="{309ED7D6-9A0A-4532-BD64-348F14DE730A}" sibTransId="{F9AAF687-1C0E-4AFB-942E-5784B5F19A68}"/>
    <dgm:cxn modelId="{01DAE6AE-C7A5-4480-BC7A-78728EF73351}" srcId="{9F2ECBB4-B5C7-4EC8-9FE0-BD6E70322011}" destId="{FF211EFD-32ED-4CB7-B9B7-A410692A4921}" srcOrd="0" destOrd="0" parTransId="{890F6C9B-8494-4BEE-8081-ECABC829E91D}" sibTransId="{1C31BB85-483A-4352-B443-501F631CC6E4}"/>
    <dgm:cxn modelId="{3274BEBF-E081-490B-B741-C0419A71C04B}" srcId="{416714CD-FB9B-46B1-A1C3-EF3349C070C1}" destId="{8E219C54-EC73-4A90-8055-D967FC4597DA}" srcOrd="2" destOrd="0" parTransId="{89C424FD-98D0-4C28-A2E5-B80535D3F528}" sibTransId="{0E7C36C7-FC90-4020-95E3-CA4309627B86}"/>
    <dgm:cxn modelId="{C9FC8298-4800-46D9-882B-43EBE9FA48B4}" type="presOf" srcId="{67B9A2A6-78AC-4A0F-9903-40DA4745DD25}" destId="{1940B47A-8785-4EEE-A8CC-EC9F20499115}" srcOrd="0" destOrd="0" presId="urn:microsoft.com/office/officeart/2005/8/layout/bList2"/>
    <dgm:cxn modelId="{2FC62EA7-FA32-4A12-9FE3-D9A5F099F118}" type="presOf" srcId="{8E219C54-EC73-4A90-8055-D967FC4597DA}" destId="{48587DBE-868D-4154-92EE-867329BE6C73}" srcOrd="0" destOrd="0" presId="urn:microsoft.com/office/officeart/2005/8/layout/bList2"/>
    <dgm:cxn modelId="{69AE2986-6C92-4B28-993C-E9B2535EE853}" srcId="{416714CD-FB9B-46B1-A1C3-EF3349C070C1}" destId="{9F2ECBB4-B5C7-4EC8-9FE0-BD6E70322011}" srcOrd="0" destOrd="0" parTransId="{97A7D41E-D1E6-41F2-A840-2F050F21F4B2}" sibTransId="{1F71D2C1-EBC3-4AEA-9794-146EADB7EDE2}"/>
    <dgm:cxn modelId="{DCBF329B-2D91-479E-A266-7332D071708B}" type="presOf" srcId="{9F2ECBB4-B5C7-4EC8-9FE0-BD6E70322011}" destId="{A8713CB6-A70C-4C51-B68E-237BE3563E99}" srcOrd="0" destOrd="0" presId="urn:microsoft.com/office/officeart/2005/8/layout/bList2"/>
    <dgm:cxn modelId="{21F043A8-2A35-41EC-8EAA-1BCEBC7A3BC6}" type="presOf" srcId="{8E219C54-EC73-4A90-8055-D967FC4597DA}" destId="{887072C0-8685-4E2D-812B-157873366969}" srcOrd="1" destOrd="0" presId="urn:microsoft.com/office/officeart/2005/8/layout/bList2"/>
    <dgm:cxn modelId="{F985D372-C190-4B65-843C-4F0FFBEA8F4D}" type="presOf" srcId="{416714CD-FB9B-46B1-A1C3-EF3349C070C1}" destId="{D4101FF5-1DB8-4E0E-BF8F-2821CA5BF4C9}" srcOrd="0" destOrd="0" presId="urn:microsoft.com/office/officeart/2005/8/layout/bList2"/>
    <dgm:cxn modelId="{744B75FE-DA91-48F5-9AC0-8C2F2285482A}" type="presOf" srcId="{2D9B3EDA-CD50-4176-99EA-A435D302ACF1}" destId="{1C9B87DE-F2A5-40A5-A33E-31E710EFC6B7}" srcOrd="0" destOrd="0" presId="urn:microsoft.com/office/officeart/2005/8/layout/bList2"/>
    <dgm:cxn modelId="{6B8016F5-5645-4445-AE14-2E322B8B94C7}" type="presParOf" srcId="{D4101FF5-1DB8-4E0E-BF8F-2821CA5BF4C9}" destId="{850A332B-0E70-4C63-A33E-B28BC3839C84}" srcOrd="0" destOrd="0" presId="urn:microsoft.com/office/officeart/2005/8/layout/bList2"/>
    <dgm:cxn modelId="{72ACF02A-C27B-44F7-B47E-5736DC52EB6C}" type="presParOf" srcId="{850A332B-0E70-4C63-A33E-B28BC3839C84}" destId="{688FA0D0-0C6B-4423-B4D3-9D63A8A9B3DC}" srcOrd="0" destOrd="0" presId="urn:microsoft.com/office/officeart/2005/8/layout/bList2"/>
    <dgm:cxn modelId="{CEBE94A2-D2FB-4864-8C2D-A431EB8D9EA0}" type="presParOf" srcId="{850A332B-0E70-4C63-A33E-B28BC3839C84}" destId="{A8713CB6-A70C-4C51-B68E-237BE3563E99}" srcOrd="1" destOrd="0" presId="urn:microsoft.com/office/officeart/2005/8/layout/bList2"/>
    <dgm:cxn modelId="{86EAD879-0F98-43C1-944F-F7654D258187}" type="presParOf" srcId="{850A332B-0E70-4C63-A33E-B28BC3839C84}" destId="{9678E2A9-FD69-45FD-9525-619D3F557045}" srcOrd="2" destOrd="0" presId="urn:microsoft.com/office/officeart/2005/8/layout/bList2"/>
    <dgm:cxn modelId="{7376309D-4B7F-4277-BD40-91E530D7F731}" type="presParOf" srcId="{850A332B-0E70-4C63-A33E-B28BC3839C84}" destId="{A335BAA2-EBEF-4370-BE46-3747EEB947E3}" srcOrd="3" destOrd="0" presId="urn:microsoft.com/office/officeart/2005/8/layout/bList2"/>
    <dgm:cxn modelId="{86B7F407-3065-442C-B01B-E9A863CD97C5}" type="presParOf" srcId="{D4101FF5-1DB8-4E0E-BF8F-2821CA5BF4C9}" destId="{42F40078-E0E1-4CC8-9CED-75DF277F7453}" srcOrd="1" destOrd="0" presId="urn:microsoft.com/office/officeart/2005/8/layout/bList2"/>
    <dgm:cxn modelId="{F546F3F6-37CC-40EC-BA26-FC087045908A}" type="presParOf" srcId="{D4101FF5-1DB8-4E0E-BF8F-2821CA5BF4C9}" destId="{BC88DA41-6D49-44D7-B8EB-12B9C9F7B7E2}" srcOrd="2" destOrd="0" presId="urn:microsoft.com/office/officeart/2005/8/layout/bList2"/>
    <dgm:cxn modelId="{E72B5870-9DBB-49C5-B13A-C0C4AD2DB6E2}" type="presParOf" srcId="{BC88DA41-6D49-44D7-B8EB-12B9C9F7B7E2}" destId="{1C9B87DE-F2A5-40A5-A33E-31E710EFC6B7}" srcOrd="0" destOrd="0" presId="urn:microsoft.com/office/officeart/2005/8/layout/bList2"/>
    <dgm:cxn modelId="{67E28927-A579-452C-8C17-0A5895A75979}" type="presParOf" srcId="{BC88DA41-6D49-44D7-B8EB-12B9C9F7B7E2}" destId="{1940B47A-8785-4EEE-A8CC-EC9F20499115}" srcOrd="1" destOrd="0" presId="urn:microsoft.com/office/officeart/2005/8/layout/bList2"/>
    <dgm:cxn modelId="{D9FB3181-EDE4-4980-9567-22F384547899}" type="presParOf" srcId="{BC88DA41-6D49-44D7-B8EB-12B9C9F7B7E2}" destId="{25A2653F-EC68-433B-93C7-1C61A82EE1B7}" srcOrd="2" destOrd="0" presId="urn:microsoft.com/office/officeart/2005/8/layout/bList2"/>
    <dgm:cxn modelId="{AF9617A3-EEFF-498B-AC3F-B84275DD2E9A}" type="presParOf" srcId="{BC88DA41-6D49-44D7-B8EB-12B9C9F7B7E2}" destId="{BFBFE1BE-D9B5-40C4-8E1D-F9134864D0B8}" srcOrd="3" destOrd="0" presId="urn:microsoft.com/office/officeart/2005/8/layout/bList2"/>
    <dgm:cxn modelId="{CFA82244-0C37-4DBE-821E-23C817EB07BA}" type="presParOf" srcId="{D4101FF5-1DB8-4E0E-BF8F-2821CA5BF4C9}" destId="{AF6FFDA7-3316-4216-B72A-4E95B63A9F60}" srcOrd="3" destOrd="0" presId="urn:microsoft.com/office/officeart/2005/8/layout/bList2"/>
    <dgm:cxn modelId="{D1B00A2B-DC83-4FD6-B315-96D22F6A09AD}" type="presParOf" srcId="{D4101FF5-1DB8-4E0E-BF8F-2821CA5BF4C9}" destId="{2E143F3F-7DA9-4C4B-AFCC-2832A8A48599}" srcOrd="4" destOrd="0" presId="urn:microsoft.com/office/officeart/2005/8/layout/bList2"/>
    <dgm:cxn modelId="{C748A4F1-BE14-4478-98AF-BFD31F0C6ED8}" type="presParOf" srcId="{2E143F3F-7DA9-4C4B-AFCC-2832A8A48599}" destId="{0E8B77DD-DCFA-4819-8F34-CC94071CD41C}" srcOrd="0" destOrd="0" presId="urn:microsoft.com/office/officeart/2005/8/layout/bList2"/>
    <dgm:cxn modelId="{B57B7466-6B38-4606-A670-95A674AAB3E4}" type="presParOf" srcId="{2E143F3F-7DA9-4C4B-AFCC-2832A8A48599}" destId="{48587DBE-868D-4154-92EE-867329BE6C73}" srcOrd="1" destOrd="0" presId="urn:microsoft.com/office/officeart/2005/8/layout/bList2"/>
    <dgm:cxn modelId="{1DC46677-138F-43B2-8AF3-80C845202177}" type="presParOf" srcId="{2E143F3F-7DA9-4C4B-AFCC-2832A8A48599}" destId="{887072C0-8685-4E2D-812B-157873366969}" srcOrd="2" destOrd="0" presId="urn:microsoft.com/office/officeart/2005/8/layout/bList2"/>
    <dgm:cxn modelId="{CCDAD8FE-7733-4EF9-B176-B42255A66C2C}" type="presParOf" srcId="{2E143F3F-7DA9-4C4B-AFCC-2832A8A48599}" destId="{46803E2C-8AFF-4A69-8AA9-81B2243951F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A777DC1-8BB8-4BD3-8CB0-042BBBABF1C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A7CB46D-52C0-4268-A63B-D0CA67986A8D}">
      <dgm:prSet phldrT="[Text]" custT="1"/>
      <dgm:spPr/>
      <dgm:t>
        <a:bodyPr/>
        <a:lstStyle/>
        <a:p>
          <a:r>
            <a:rPr lang="en-US" sz="1900" b="1" dirty="0" smtClean="0">
              <a:solidFill>
                <a:srgbClr val="7030A0"/>
              </a:solidFill>
            </a:rPr>
            <a:t>January 17</a:t>
          </a:r>
        </a:p>
        <a:p>
          <a:r>
            <a:rPr lang="en-US" sz="1900" b="1" dirty="0" smtClean="0">
              <a:solidFill>
                <a:srgbClr val="7030A0"/>
              </a:solidFill>
            </a:rPr>
            <a:t>Evacuation of Auschwitz; the prisoners’ Death March” begins</a:t>
          </a:r>
        </a:p>
        <a:p>
          <a:endParaRPr lang="en-US" sz="1500" dirty="0"/>
        </a:p>
      </dgm:t>
    </dgm:pt>
    <dgm:pt modelId="{1702E1C2-51D3-4CFE-8D6F-E8EE9E57F61E}" type="parTrans" cxnId="{4C7A72DF-71DB-4305-A476-CECFCCE02DFD}">
      <dgm:prSet/>
      <dgm:spPr/>
      <dgm:t>
        <a:bodyPr/>
        <a:lstStyle/>
        <a:p>
          <a:endParaRPr lang="en-US"/>
        </a:p>
      </dgm:t>
    </dgm:pt>
    <dgm:pt modelId="{33451699-AC29-496B-B0A6-32398C644078}" type="sibTrans" cxnId="{4C7A72DF-71DB-4305-A476-CECFCCE02DFD}">
      <dgm:prSet/>
      <dgm:spPr/>
      <dgm:t>
        <a:bodyPr/>
        <a:lstStyle/>
        <a:p>
          <a:endParaRPr lang="en-US"/>
        </a:p>
      </dgm:t>
    </dgm:pt>
    <dgm:pt modelId="{2BEF89F7-B862-41F2-9E76-92A4F304C6F6}">
      <dgm:prSet phldrT="[Text]" custT="1"/>
      <dgm:spPr/>
      <dgm:t>
        <a:bodyPr/>
        <a:lstStyle/>
        <a:p>
          <a:r>
            <a:rPr lang="en-US" sz="1900" b="1" dirty="0" smtClean="0">
              <a:solidFill>
                <a:srgbClr val="7030A0"/>
              </a:solidFill>
            </a:rPr>
            <a:t>January 27</a:t>
          </a:r>
        </a:p>
        <a:p>
          <a:r>
            <a:rPr lang="en-US" sz="1900" b="1" dirty="0" smtClean="0">
              <a:solidFill>
                <a:srgbClr val="7030A0"/>
              </a:solidFill>
            </a:rPr>
            <a:t>Soviet troops enter Auschwitz</a:t>
          </a:r>
          <a:endParaRPr lang="en-US" sz="1900" b="1" dirty="0">
            <a:solidFill>
              <a:srgbClr val="7030A0"/>
            </a:solidFill>
          </a:endParaRPr>
        </a:p>
      </dgm:t>
    </dgm:pt>
    <dgm:pt modelId="{70983128-20FB-4504-A93D-0F165A0FAFF9}" type="parTrans" cxnId="{B86D2816-7753-496F-8EC4-B31C402F05ED}">
      <dgm:prSet/>
      <dgm:spPr/>
      <dgm:t>
        <a:bodyPr/>
        <a:lstStyle/>
        <a:p>
          <a:endParaRPr lang="en-US"/>
        </a:p>
      </dgm:t>
    </dgm:pt>
    <dgm:pt modelId="{BD3D4BEE-AADF-4D89-97D7-9E22F7A9D75B}" type="sibTrans" cxnId="{B86D2816-7753-496F-8EC4-B31C402F05ED}">
      <dgm:prSet/>
      <dgm:spPr/>
      <dgm:t>
        <a:bodyPr/>
        <a:lstStyle/>
        <a:p>
          <a:endParaRPr lang="en-US"/>
        </a:p>
      </dgm:t>
    </dgm:pt>
    <dgm:pt modelId="{35A621FE-6AF6-4D64-8E79-6F1C72BD722B}">
      <dgm:prSet phldrT="[Text]" custT="1"/>
      <dgm:spPr/>
      <dgm:t>
        <a:bodyPr/>
        <a:lstStyle/>
        <a:p>
          <a:r>
            <a:rPr lang="en-US" sz="1900" b="1" dirty="0" smtClean="0">
              <a:solidFill>
                <a:srgbClr val="7030A0"/>
              </a:solidFill>
            </a:rPr>
            <a:t>April</a:t>
          </a:r>
        </a:p>
        <a:p>
          <a:r>
            <a:rPr lang="en-US" sz="1900" b="1" dirty="0" smtClean="0">
              <a:solidFill>
                <a:srgbClr val="7030A0"/>
              </a:solidFill>
            </a:rPr>
            <a:t>Russian Army enters Germany from the east; allied army enters from the west</a:t>
          </a:r>
          <a:endParaRPr lang="en-US" sz="1900" b="1" dirty="0">
            <a:solidFill>
              <a:srgbClr val="7030A0"/>
            </a:solidFill>
          </a:endParaRPr>
        </a:p>
      </dgm:t>
    </dgm:pt>
    <dgm:pt modelId="{65DD2E41-8928-4ED4-AC1F-8B438CA24CED}" type="parTrans" cxnId="{509E1333-EC07-441D-8163-38F709451841}">
      <dgm:prSet/>
      <dgm:spPr/>
      <dgm:t>
        <a:bodyPr/>
        <a:lstStyle/>
        <a:p>
          <a:endParaRPr lang="en-US"/>
        </a:p>
      </dgm:t>
    </dgm:pt>
    <dgm:pt modelId="{DB952183-C51F-4D95-8E8D-11FAC82B904E}" type="sibTrans" cxnId="{509E1333-EC07-441D-8163-38F709451841}">
      <dgm:prSet/>
      <dgm:spPr/>
      <dgm:t>
        <a:bodyPr/>
        <a:lstStyle/>
        <a:p>
          <a:endParaRPr lang="en-US"/>
        </a:p>
      </dgm:t>
    </dgm:pt>
    <dgm:pt modelId="{C7B458A2-B9F6-4AC9-BD01-C72F97BB090D}" type="pres">
      <dgm:prSet presAssocID="{CA777DC1-8BB8-4BD3-8CB0-042BBBABF1C9}" presName="linearFlow" presStyleCnt="0">
        <dgm:presLayoutVars>
          <dgm:resizeHandles val="exact"/>
        </dgm:presLayoutVars>
      </dgm:prSet>
      <dgm:spPr/>
    </dgm:pt>
    <dgm:pt modelId="{B2EF046F-5338-4DFA-86FB-851672A84770}" type="pres">
      <dgm:prSet presAssocID="{5A7CB46D-52C0-4268-A63B-D0CA67986A8D}" presName="node" presStyleLbl="node1" presStyleIdx="0" presStyleCnt="3" custScaleX="142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5A40F-07F5-4988-8CA6-DF93B656518E}" type="pres">
      <dgm:prSet presAssocID="{33451699-AC29-496B-B0A6-32398C64407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780C7C2D-9AE3-4D4E-A64C-51204323B226}" type="pres">
      <dgm:prSet presAssocID="{33451699-AC29-496B-B0A6-32398C64407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BC7DA02-C173-4C87-8FDE-2862EB59500E}" type="pres">
      <dgm:prSet presAssocID="{2BEF89F7-B862-41F2-9E76-92A4F304C6F6}" presName="node" presStyleLbl="node1" presStyleIdx="1" presStyleCnt="3" custScaleX="142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3D44F-704E-4C91-A860-099E2811B218}" type="pres">
      <dgm:prSet presAssocID="{BD3D4BEE-AADF-4D89-97D7-9E22F7A9D75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E111FB4-337E-4300-903A-50293756AB58}" type="pres">
      <dgm:prSet presAssocID="{BD3D4BEE-AADF-4D89-97D7-9E22F7A9D75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07B39AB-389D-4722-A85A-01719B2014B7}" type="pres">
      <dgm:prSet presAssocID="{35A621FE-6AF6-4D64-8E79-6F1C72BD722B}" presName="node" presStyleLbl="node1" presStyleIdx="2" presStyleCnt="3" custScaleX="142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394FF0-94CF-4F14-8E9E-0C88EF579827}" type="presOf" srcId="{33451699-AC29-496B-B0A6-32398C644078}" destId="{7F95A40F-07F5-4988-8CA6-DF93B656518E}" srcOrd="0" destOrd="0" presId="urn:microsoft.com/office/officeart/2005/8/layout/process2"/>
    <dgm:cxn modelId="{8EA3D8F1-CCFC-4112-8389-4E335B37FBD0}" type="presOf" srcId="{33451699-AC29-496B-B0A6-32398C644078}" destId="{780C7C2D-9AE3-4D4E-A64C-51204323B226}" srcOrd="1" destOrd="0" presId="urn:microsoft.com/office/officeart/2005/8/layout/process2"/>
    <dgm:cxn modelId="{8342BBEB-C298-4E1D-BEC1-74B3F708F29A}" type="presOf" srcId="{CA777DC1-8BB8-4BD3-8CB0-042BBBABF1C9}" destId="{C7B458A2-B9F6-4AC9-BD01-C72F97BB090D}" srcOrd="0" destOrd="0" presId="urn:microsoft.com/office/officeart/2005/8/layout/process2"/>
    <dgm:cxn modelId="{3E8B0C23-66C0-40F6-AEEC-9A2EAE177E18}" type="presOf" srcId="{2BEF89F7-B862-41F2-9E76-92A4F304C6F6}" destId="{8BC7DA02-C173-4C87-8FDE-2862EB59500E}" srcOrd="0" destOrd="0" presId="urn:microsoft.com/office/officeart/2005/8/layout/process2"/>
    <dgm:cxn modelId="{509E1333-EC07-441D-8163-38F709451841}" srcId="{CA777DC1-8BB8-4BD3-8CB0-042BBBABF1C9}" destId="{35A621FE-6AF6-4D64-8E79-6F1C72BD722B}" srcOrd="2" destOrd="0" parTransId="{65DD2E41-8928-4ED4-AC1F-8B438CA24CED}" sibTransId="{DB952183-C51F-4D95-8E8D-11FAC82B904E}"/>
    <dgm:cxn modelId="{4C7A72DF-71DB-4305-A476-CECFCCE02DFD}" srcId="{CA777DC1-8BB8-4BD3-8CB0-042BBBABF1C9}" destId="{5A7CB46D-52C0-4268-A63B-D0CA67986A8D}" srcOrd="0" destOrd="0" parTransId="{1702E1C2-51D3-4CFE-8D6F-E8EE9E57F61E}" sibTransId="{33451699-AC29-496B-B0A6-32398C644078}"/>
    <dgm:cxn modelId="{C2860BA2-315D-463A-B2F3-F4E85C9C4133}" type="presOf" srcId="{BD3D4BEE-AADF-4D89-97D7-9E22F7A9D75B}" destId="{CE111FB4-337E-4300-903A-50293756AB58}" srcOrd="1" destOrd="0" presId="urn:microsoft.com/office/officeart/2005/8/layout/process2"/>
    <dgm:cxn modelId="{712E8CF7-8366-43A2-AEDF-59DC927FD7EA}" type="presOf" srcId="{BD3D4BEE-AADF-4D89-97D7-9E22F7A9D75B}" destId="{6983D44F-704E-4C91-A860-099E2811B218}" srcOrd="0" destOrd="0" presId="urn:microsoft.com/office/officeart/2005/8/layout/process2"/>
    <dgm:cxn modelId="{27C507FE-CB14-47C7-85F6-0F7D6E10E8FD}" type="presOf" srcId="{5A7CB46D-52C0-4268-A63B-D0CA67986A8D}" destId="{B2EF046F-5338-4DFA-86FB-851672A84770}" srcOrd="0" destOrd="0" presId="urn:microsoft.com/office/officeart/2005/8/layout/process2"/>
    <dgm:cxn modelId="{B86D2816-7753-496F-8EC4-B31C402F05ED}" srcId="{CA777DC1-8BB8-4BD3-8CB0-042BBBABF1C9}" destId="{2BEF89F7-B862-41F2-9E76-92A4F304C6F6}" srcOrd="1" destOrd="0" parTransId="{70983128-20FB-4504-A93D-0F165A0FAFF9}" sibTransId="{BD3D4BEE-AADF-4D89-97D7-9E22F7A9D75B}"/>
    <dgm:cxn modelId="{DE79F360-409F-48DC-A1D7-1DFA58415305}" type="presOf" srcId="{35A621FE-6AF6-4D64-8E79-6F1C72BD722B}" destId="{E07B39AB-389D-4722-A85A-01719B2014B7}" srcOrd="0" destOrd="0" presId="urn:microsoft.com/office/officeart/2005/8/layout/process2"/>
    <dgm:cxn modelId="{AF58A672-0C1B-4084-B7CA-CC198369E9CF}" type="presParOf" srcId="{C7B458A2-B9F6-4AC9-BD01-C72F97BB090D}" destId="{B2EF046F-5338-4DFA-86FB-851672A84770}" srcOrd="0" destOrd="0" presId="urn:microsoft.com/office/officeart/2005/8/layout/process2"/>
    <dgm:cxn modelId="{841D1CD3-DEE0-4ECD-8D8B-20FF20CCB9DD}" type="presParOf" srcId="{C7B458A2-B9F6-4AC9-BD01-C72F97BB090D}" destId="{7F95A40F-07F5-4988-8CA6-DF93B656518E}" srcOrd="1" destOrd="0" presId="urn:microsoft.com/office/officeart/2005/8/layout/process2"/>
    <dgm:cxn modelId="{732FD132-CFC1-4AFD-9704-ED4B8A75BC96}" type="presParOf" srcId="{7F95A40F-07F5-4988-8CA6-DF93B656518E}" destId="{780C7C2D-9AE3-4D4E-A64C-51204323B226}" srcOrd="0" destOrd="0" presId="urn:microsoft.com/office/officeart/2005/8/layout/process2"/>
    <dgm:cxn modelId="{9E987D43-6581-444F-ADBB-3280ACC271FF}" type="presParOf" srcId="{C7B458A2-B9F6-4AC9-BD01-C72F97BB090D}" destId="{8BC7DA02-C173-4C87-8FDE-2862EB59500E}" srcOrd="2" destOrd="0" presId="urn:microsoft.com/office/officeart/2005/8/layout/process2"/>
    <dgm:cxn modelId="{2A18208E-62A9-4E96-B329-428011ABCD45}" type="presParOf" srcId="{C7B458A2-B9F6-4AC9-BD01-C72F97BB090D}" destId="{6983D44F-704E-4C91-A860-099E2811B218}" srcOrd="3" destOrd="0" presId="urn:microsoft.com/office/officeart/2005/8/layout/process2"/>
    <dgm:cxn modelId="{EC1AF7D0-2660-4747-818D-0848B5DA6674}" type="presParOf" srcId="{6983D44F-704E-4C91-A860-099E2811B218}" destId="{CE111FB4-337E-4300-903A-50293756AB58}" srcOrd="0" destOrd="0" presId="urn:microsoft.com/office/officeart/2005/8/layout/process2"/>
    <dgm:cxn modelId="{78DA0B26-208B-4497-881A-86FFE5D845DF}" type="presParOf" srcId="{C7B458A2-B9F6-4AC9-BD01-C72F97BB090D}" destId="{E07B39AB-389D-4722-A85A-01719B2014B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1C3B1-3DDB-40C9-A8F0-DF862637A55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A55A89-5196-4CC4-BFB8-FA0D8AAFB4FF}">
      <dgm:prSet phldrT="[Text]"/>
      <dgm:spPr/>
      <dgm:t>
        <a:bodyPr/>
        <a:lstStyle/>
        <a:p>
          <a:r>
            <a:rPr lang="en-US" dirty="0" smtClean="0"/>
            <a:t>June 30</a:t>
          </a:r>
          <a:endParaRPr lang="en-US" dirty="0"/>
        </a:p>
      </dgm:t>
    </dgm:pt>
    <dgm:pt modelId="{7CFE45A4-363D-46A6-BE35-E7A4BF7D8DDA}" type="parTrans" cxnId="{C0897C5C-CCD7-4034-A6D9-CA3E70F532A8}">
      <dgm:prSet/>
      <dgm:spPr/>
      <dgm:t>
        <a:bodyPr/>
        <a:lstStyle/>
        <a:p>
          <a:endParaRPr lang="en-US"/>
        </a:p>
      </dgm:t>
    </dgm:pt>
    <dgm:pt modelId="{E8E76863-ED43-4583-A315-4437FD314315}" type="sibTrans" cxnId="{C0897C5C-CCD7-4034-A6D9-CA3E70F532A8}">
      <dgm:prSet/>
      <dgm:spPr/>
      <dgm:t>
        <a:bodyPr/>
        <a:lstStyle/>
        <a:p>
          <a:endParaRPr lang="en-US"/>
        </a:p>
      </dgm:t>
    </dgm:pt>
    <dgm:pt modelId="{7C27DC54-9BA9-412F-8268-B5FA9F8062E7}">
      <dgm:prSet phldrT="[Text]"/>
      <dgm:spPr/>
      <dgm:t>
        <a:bodyPr/>
        <a:lstStyle/>
        <a:p>
          <a:r>
            <a:rPr lang="en-US" dirty="0" smtClean="0"/>
            <a:t>The “Night of the Long Knives,” the murderous purge of the S.A.</a:t>
          </a:r>
          <a:endParaRPr lang="en-US" dirty="0"/>
        </a:p>
      </dgm:t>
    </dgm:pt>
    <dgm:pt modelId="{68DE5BB4-2002-4224-B990-CB6351A17ADC}" type="parTrans" cxnId="{D04305A1-E44A-4298-86A0-745BAD9B50C4}">
      <dgm:prSet/>
      <dgm:spPr/>
      <dgm:t>
        <a:bodyPr/>
        <a:lstStyle/>
        <a:p>
          <a:endParaRPr lang="en-US"/>
        </a:p>
      </dgm:t>
    </dgm:pt>
    <dgm:pt modelId="{458A6C1D-9CFB-4E30-897C-37121B5CD26A}" type="sibTrans" cxnId="{D04305A1-E44A-4298-86A0-745BAD9B50C4}">
      <dgm:prSet/>
      <dgm:spPr/>
      <dgm:t>
        <a:bodyPr/>
        <a:lstStyle/>
        <a:p>
          <a:endParaRPr lang="en-US"/>
        </a:p>
      </dgm:t>
    </dgm:pt>
    <dgm:pt modelId="{70D6CF99-1DBB-4E6F-880A-45F7A002030E}">
      <dgm:prSet phldrT="[Text]"/>
      <dgm:spPr/>
      <dgm:t>
        <a:bodyPr/>
        <a:lstStyle/>
        <a:p>
          <a:r>
            <a:rPr lang="en-US" dirty="0" smtClean="0"/>
            <a:t>August 3</a:t>
          </a:r>
          <a:endParaRPr lang="en-US" dirty="0"/>
        </a:p>
      </dgm:t>
    </dgm:pt>
    <dgm:pt modelId="{C6690247-9037-4966-BBE2-D697C0AB9D34}" type="parTrans" cxnId="{9CFDFECE-54FE-4C6A-917D-8C70C960CA71}">
      <dgm:prSet/>
      <dgm:spPr/>
      <dgm:t>
        <a:bodyPr/>
        <a:lstStyle/>
        <a:p>
          <a:endParaRPr lang="en-US"/>
        </a:p>
      </dgm:t>
    </dgm:pt>
    <dgm:pt modelId="{AF4BB869-B6A2-4BCF-829C-14AE2E8C645A}" type="sibTrans" cxnId="{9CFDFECE-54FE-4C6A-917D-8C70C960CA71}">
      <dgm:prSet/>
      <dgm:spPr/>
      <dgm:t>
        <a:bodyPr/>
        <a:lstStyle/>
        <a:p>
          <a:endParaRPr lang="en-US"/>
        </a:p>
      </dgm:t>
    </dgm:pt>
    <dgm:pt modelId="{07D9F1C5-1B44-49B5-BEF0-D1685D025372}">
      <dgm:prSet phldrT="[Text]"/>
      <dgm:spPr/>
      <dgm:t>
        <a:bodyPr/>
        <a:lstStyle/>
        <a:p>
          <a:r>
            <a:rPr lang="en-US" dirty="0" smtClean="0"/>
            <a:t>Hitler declares himself president and chancellor of the Third Reich after the death of Paul Von Hindenburg</a:t>
          </a:r>
          <a:endParaRPr lang="en-US" dirty="0"/>
        </a:p>
      </dgm:t>
    </dgm:pt>
    <dgm:pt modelId="{F697DD62-12AD-4B84-ADD4-5DBD22A2D1C0}" type="parTrans" cxnId="{F268EA5B-44A3-4545-91C6-1B7821179335}">
      <dgm:prSet/>
      <dgm:spPr/>
      <dgm:t>
        <a:bodyPr/>
        <a:lstStyle/>
        <a:p>
          <a:endParaRPr lang="en-US"/>
        </a:p>
      </dgm:t>
    </dgm:pt>
    <dgm:pt modelId="{7F0A160A-0CF1-4244-861A-122A765B3277}" type="sibTrans" cxnId="{F268EA5B-44A3-4545-91C6-1B7821179335}">
      <dgm:prSet/>
      <dgm:spPr/>
      <dgm:t>
        <a:bodyPr/>
        <a:lstStyle/>
        <a:p>
          <a:endParaRPr lang="en-US"/>
        </a:p>
      </dgm:t>
    </dgm:pt>
    <dgm:pt modelId="{8FDF35E2-3B4A-49B7-BD4C-1C1AFDA5CF3F}">
      <dgm:prSet phldrT="[Text]"/>
      <dgm:spPr/>
      <dgm:t>
        <a:bodyPr/>
        <a:lstStyle/>
        <a:p>
          <a:r>
            <a:rPr lang="en-US" dirty="0" smtClean="0"/>
            <a:t>October </a:t>
          </a:r>
          <a:endParaRPr lang="en-US" dirty="0"/>
        </a:p>
      </dgm:t>
    </dgm:pt>
    <dgm:pt modelId="{AB196200-EE6E-485E-94A7-EE5A5309DFF3}" type="parTrans" cxnId="{5E68C1CE-166E-40D9-BEE4-A1C263248F76}">
      <dgm:prSet/>
      <dgm:spPr/>
      <dgm:t>
        <a:bodyPr/>
        <a:lstStyle/>
        <a:p>
          <a:endParaRPr lang="en-US"/>
        </a:p>
      </dgm:t>
    </dgm:pt>
    <dgm:pt modelId="{48E6E2F9-A35E-4971-89B4-00A3110B305B}" type="sibTrans" cxnId="{5E68C1CE-166E-40D9-BEE4-A1C263248F76}">
      <dgm:prSet/>
      <dgm:spPr/>
      <dgm:t>
        <a:bodyPr/>
        <a:lstStyle/>
        <a:p>
          <a:endParaRPr lang="en-US"/>
        </a:p>
      </dgm:t>
    </dgm:pt>
    <dgm:pt modelId="{283C46A3-CE86-4BD2-AEA9-5A2B0EA9D2D8}">
      <dgm:prSet phldrT="[Text]"/>
      <dgm:spPr/>
      <dgm:t>
        <a:bodyPr/>
        <a:lstStyle/>
        <a:p>
          <a:r>
            <a:rPr lang="en-US" dirty="0" smtClean="0"/>
            <a:t>First major wave of arrests of homosexuals occurs throughout Germany, continuing into November</a:t>
          </a:r>
          <a:endParaRPr lang="en-US" dirty="0"/>
        </a:p>
      </dgm:t>
    </dgm:pt>
    <dgm:pt modelId="{FB0FB01D-AC55-47E0-A9A8-FCB539B28D4F}" type="parTrans" cxnId="{389BF505-35A9-48E8-BCA5-471F64A81FB3}">
      <dgm:prSet/>
      <dgm:spPr/>
      <dgm:t>
        <a:bodyPr/>
        <a:lstStyle/>
        <a:p>
          <a:endParaRPr lang="en-US"/>
        </a:p>
      </dgm:t>
    </dgm:pt>
    <dgm:pt modelId="{777CC827-2523-4F1F-B351-AACAC0E175B9}" type="sibTrans" cxnId="{389BF505-35A9-48E8-BCA5-471F64A81FB3}">
      <dgm:prSet/>
      <dgm:spPr/>
      <dgm:t>
        <a:bodyPr/>
        <a:lstStyle/>
        <a:p>
          <a:endParaRPr lang="en-US"/>
        </a:p>
      </dgm:t>
    </dgm:pt>
    <dgm:pt modelId="{A3A31ACE-AE53-4C86-AC36-16FF5F82E94E}" type="pres">
      <dgm:prSet presAssocID="{3C61C3B1-3DDB-40C9-A8F0-DF862637A5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30A30A-AE1C-4788-9D77-BEB8CD66A1B5}" type="pres">
      <dgm:prSet presAssocID="{48A55A89-5196-4CC4-BFB8-FA0D8AAFB4FF}" presName="composite" presStyleCnt="0"/>
      <dgm:spPr/>
    </dgm:pt>
    <dgm:pt modelId="{96749C4D-F30E-4FBD-BD28-A99C13545CC6}" type="pres">
      <dgm:prSet presAssocID="{48A55A89-5196-4CC4-BFB8-FA0D8AAFB4F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7C6C6-718A-4650-A1F8-BBBE792A4B84}" type="pres">
      <dgm:prSet presAssocID="{48A55A89-5196-4CC4-BFB8-FA0D8AAFB4F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66015-5FD8-4A8C-B8BE-DEBDF0D81F9D}" type="pres">
      <dgm:prSet presAssocID="{E8E76863-ED43-4583-A315-4437FD314315}" presName="sp" presStyleCnt="0"/>
      <dgm:spPr/>
    </dgm:pt>
    <dgm:pt modelId="{9E583226-2574-4ECE-ACAD-5E4A234F4AAC}" type="pres">
      <dgm:prSet presAssocID="{70D6CF99-1DBB-4E6F-880A-45F7A002030E}" presName="composite" presStyleCnt="0"/>
      <dgm:spPr/>
    </dgm:pt>
    <dgm:pt modelId="{0CE50942-DC4D-487B-A2A4-C364CB589BB6}" type="pres">
      <dgm:prSet presAssocID="{70D6CF99-1DBB-4E6F-880A-45F7A002030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11D72-FF9B-463A-A85B-78C44EFE171A}" type="pres">
      <dgm:prSet presAssocID="{70D6CF99-1DBB-4E6F-880A-45F7A002030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1AAB1-6740-45F0-B6C9-7EAB588BB0B2}" type="pres">
      <dgm:prSet presAssocID="{AF4BB869-B6A2-4BCF-829C-14AE2E8C645A}" presName="sp" presStyleCnt="0"/>
      <dgm:spPr/>
    </dgm:pt>
    <dgm:pt modelId="{7B93F4FE-EBE6-41E6-9F78-0909A9BE23DF}" type="pres">
      <dgm:prSet presAssocID="{8FDF35E2-3B4A-49B7-BD4C-1C1AFDA5CF3F}" presName="composite" presStyleCnt="0"/>
      <dgm:spPr/>
    </dgm:pt>
    <dgm:pt modelId="{B06E452E-F02C-429F-A874-AD1124009B19}" type="pres">
      <dgm:prSet presAssocID="{8FDF35E2-3B4A-49B7-BD4C-1C1AFDA5CF3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2AAFD-E7CE-4ED3-8649-8163BDE06F8F}" type="pres">
      <dgm:prSet presAssocID="{8FDF35E2-3B4A-49B7-BD4C-1C1AFDA5CF3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305A1-E44A-4298-86A0-745BAD9B50C4}" srcId="{48A55A89-5196-4CC4-BFB8-FA0D8AAFB4FF}" destId="{7C27DC54-9BA9-412F-8268-B5FA9F8062E7}" srcOrd="0" destOrd="0" parTransId="{68DE5BB4-2002-4224-B990-CB6351A17ADC}" sibTransId="{458A6C1D-9CFB-4E30-897C-37121B5CD26A}"/>
    <dgm:cxn modelId="{DD961813-3AEF-4503-8C23-3D9BEDF7D51E}" type="presOf" srcId="{3C61C3B1-3DDB-40C9-A8F0-DF862637A55C}" destId="{A3A31ACE-AE53-4C86-AC36-16FF5F82E94E}" srcOrd="0" destOrd="0" presId="urn:microsoft.com/office/officeart/2005/8/layout/chevron2"/>
    <dgm:cxn modelId="{C0897C5C-CCD7-4034-A6D9-CA3E70F532A8}" srcId="{3C61C3B1-3DDB-40C9-A8F0-DF862637A55C}" destId="{48A55A89-5196-4CC4-BFB8-FA0D8AAFB4FF}" srcOrd="0" destOrd="0" parTransId="{7CFE45A4-363D-46A6-BE35-E7A4BF7D8DDA}" sibTransId="{E8E76863-ED43-4583-A315-4437FD314315}"/>
    <dgm:cxn modelId="{5E68C1CE-166E-40D9-BEE4-A1C263248F76}" srcId="{3C61C3B1-3DDB-40C9-A8F0-DF862637A55C}" destId="{8FDF35E2-3B4A-49B7-BD4C-1C1AFDA5CF3F}" srcOrd="2" destOrd="0" parTransId="{AB196200-EE6E-485E-94A7-EE5A5309DFF3}" sibTransId="{48E6E2F9-A35E-4971-89B4-00A3110B305B}"/>
    <dgm:cxn modelId="{9CFDFECE-54FE-4C6A-917D-8C70C960CA71}" srcId="{3C61C3B1-3DDB-40C9-A8F0-DF862637A55C}" destId="{70D6CF99-1DBB-4E6F-880A-45F7A002030E}" srcOrd="1" destOrd="0" parTransId="{C6690247-9037-4966-BBE2-D697C0AB9D34}" sibTransId="{AF4BB869-B6A2-4BCF-829C-14AE2E8C645A}"/>
    <dgm:cxn modelId="{F268EA5B-44A3-4545-91C6-1B7821179335}" srcId="{70D6CF99-1DBB-4E6F-880A-45F7A002030E}" destId="{07D9F1C5-1B44-49B5-BEF0-D1685D025372}" srcOrd="0" destOrd="0" parTransId="{F697DD62-12AD-4B84-ADD4-5DBD22A2D1C0}" sibTransId="{7F0A160A-0CF1-4244-861A-122A765B3277}"/>
    <dgm:cxn modelId="{D1D26315-6BFB-4E3B-9707-2D84C8880F8B}" type="presOf" srcId="{8FDF35E2-3B4A-49B7-BD4C-1C1AFDA5CF3F}" destId="{B06E452E-F02C-429F-A874-AD1124009B19}" srcOrd="0" destOrd="0" presId="urn:microsoft.com/office/officeart/2005/8/layout/chevron2"/>
    <dgm:cxn modelId="{37C18BEC-B925-464A-896F-EA87E5B89361}" type="presOf" srcId="{7C27DC54-9BA9-412F-8268-B5FA9F8062E7}" destId="{1BF7C6C6-718A-4650-A1F8-BBBE792A4B84}" srcOrd="0" destOrd="0" presId="urn:microsoft.com/office/officeart/2005/8/layout/chevron2"/>
    <dgm:cxn modelId="{C58CA1DA-D48F-4199-9FA2-4BEFE7F60639}" type="presOf" srcId="{283C46A3-CE86-4BD2-AEA9-5A2B0EA9D2D8}" destId="{4FA2AAFD-E7CE-4ED3-8649-8163BDE06F8F}" srcOrd="0" destOrd="0" presId="urn:microsoft.com/office/officeart/2005/8/layout/chevron2"/>
    <dgm:cxn modelId="{389BF505-35A9-48E8-BCA5-471F64A81FB3}" srcId="{8FDF35E2-3B4A-49B7-BD4C-1C1AFDA5CF3F}" destId="{283C46A3-CE86-4BD2-AEA9-5A2B0EA9D2D8}" srcOrd="0" destOrd="0" parTransId="{FB0FB01D-AC55-47E0-A9A8-FCB539B28D4F}" sibTransId="{777CC827-2523-4F1F-B351-AACAC0E175B9}"/>
    <dgm:cxn modelId="{6FDA092D-A188-4E5D-902D-5BF79B0F22DB}" type="presOf" srcId="{07D9F1C5-1B44-49B5-BEF0-D1685D025372}" destId="{CF311D72-FF9B-463A-A85B-78C44EFE171A}" srcOrd="0" destOrd="0" presId="urn:microsoft.com/office/officeart/2005/8/layout/chevron2"/>
    <dgm:cxn modelId="{0E99D7AA-34CB-42A7-9273-8723E57B5FF5}" type="presOf" srcId="{48A55A89-5196-4CC4-BFB8-FA0D8AAFB4FF}" destId="{96749C4D-F30E-4FBD-BD28-A99C13545CC6}" srcOrd="0" destOrd="0" presId="urn:microsoft.com/office/officeart/2005/8/layout/chevron2"/>
    <dgm:cxn modelId="{C5CD6435-1E4E-4397-9478-4B4AAA3DACAA}" type="presOf" srcId="{70D6CF99-1DBB-4E6F-880A-45F7A002030E}" destId="{0CE50942-DC4D-487B-A2A4-C364CB589BB6}" srcOrd="0" destOrd="0" presId="urn:microsoft.com/office/officeart/2005/8/layout/chevron2"/>
    <dgm:cxn modelId="{2F60C56E-05F6-4B4A-9DC0-B886A6234233}" type="presParOf" srcId="{A3A31ACE-AE53-4C86-AC36-16FF5F82E94E}" destId="{4030A30A-AE1C-4788-9D77-BEB8CD66A1B5}" srcOrd="0" destOrd="0" presId="urn:microsoft.com/office/officeart/2005/8/layout/chevron2"/>
    <dgm:cxn modelId="{56E4A2FE-3A52-4547-AB1F-A047FA0F0ADD}" type="presParOf" srcId="{4030A30A-AE1C-4788-9D77-BEB8CD66A1B5}" destId="{96749C4D-F30E-4FBD-BD28-A99C13545CC6}" srcOrd="0" destOrd="0" presId="urn:microsoft.com/office/officeart/2005/8/layout/chevron2"/>
    <dgm:cxn modelId="{B12ED3E9-BE0A-4AFA-8132-F8E2879418B0}" type="presParOf" srcId="{4030A30A-AE1C-4788-9D77-BEB8CD66A1B5}" destId="{1BF7C6C6-718A-4650-A1F8-BBBE792A4B84}" srcOrd="1" destOrd="0" presId="urn:microsoft.com/office/officeart/2005/8/layout/chevron2"/>
    <dgm:cxn modelId="{60508D67-0CF9-43ED-BA0E-1E2D773779AC}" type="presParOf" srcId="{A3A31ACE-AE53-4C86-AC36-16FF5F82E94E}" destId="{3EF66015-5FD8-4A8C-B8BE-DEBDF0D81F9D}" srcOrd="1" destOrd="0" presId="urn:microsoft.com/office/officeart/2005/8/layout/chevron2"/>
    <dgm:cxn modelId="{C385581D-A92A-4FA5-BB47-E372A4DB4B67}" type="presParOf" srcId="{A3A31ACE-AE53-4C86-AC36-16FF5F82E94E}" destId="{9E583226-2574-4ECE-ACAD-5E4A234F4AAC}" srcOrd="2" destOrd="0" presId="urn:microsoft.com/office/officeart/2005/8/layout/chevron2"/>
    <dgm:cxn modelId="{9B9A08E5-F3BB-4AEC-8CB7-57BFE12DB159}" type="presParOf" srcId="{9E583226-2574-4ECE-ACAD-5E4A234F4AAC}" destId="{0CE50942-DC4D-487B-A2A4-C364CB589BB6}" srcOrd="0" destOrd="0" presId="urn:microsoft.com/office/officeart/2005/8/layout/chevron2"/>
    <dgm:cxn modelId="{13089546-83CD-49E9-A13C-4BDC31E87C48}" type="presParOf" srcId="{9E583226-2574-4ECE-ACAD-5E4A234F4AAC}" destId="{CF311D72-FF9B-463A-A85B-78C44EFE171A}" srcOrd="1" destOrd="0" presId="urn:microsoft.com/office/officeart/2005/8/layout/chevron2"/>
    <dgm:cxn modelId="{1238AA66-176B-40EA-8083-49CE36D0BDC8}" type="presParOf" srcId="{A3A31ACE-AE53-4C86-AC36-16FF5F82E94E}" destId="{6A01AAB1-6740-45F0-B6C9-7EAB588BB0B2}" srcOrd="3" destOrd="0" presId="urn:microsoft.com/office/officeart/2005/8/layout/chevron2"/>
    <dgm:cxn modelId="{4D931143-532B-4DAC-83EC-643EF4A4EE48}" type="presParOf" srcId="{A3A31ACE-AE53-4C86-AC36-16FF5F82E94E}" destId="{7B93F4FE-EBE6-41E6-9F78-0909A9BE23DF}" srcOrd="4" destOrd="0" presId="urn:microsoft.com/office/officeart/2005/8/layout/chevron2"/>
    <dgm:cxn modelId="{5BDE2DF9-10E5-43E1-8614-3821B2DD8446}" type="presParOf" srcId="{7B93F4FE-EBE6-41E6-9F78-0909A9BE23DF}" destId="{B06E452E-F02C-429F-A874-AD1124009B19}" srcOrd="0" destOrd="0" presId="urn:microsoft.com/office/officeart/2005/8/layout/chevron2"/>
    <dgm:cxn modelId="{0856CB07-BB99-447C-B926-9A524CB7D5B5}" type="presParOf" srcId="{7B93F4FE-EBE6-41E6-9F78-0909A9BE23DF}" destId="{4FA2AAFD-E7CE-4ED3-8649-8163BDE06F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379DFD-EF42-4FEF-9705-198D8BE0851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09CDFCF-37F8-4F2C-94C0-D83E7531907F}">
      <dgm:prSet phldrT="[Text]"/>
      <dgm:spPr/>
      <dgm:t>
        <a:bodyPr/>
        <a:lstStyle/>
        <a:p>
          <a:pPr algn="l"/>
          <a:r>
            <a:rPr lang="en-US" dirty="0" smtClean="0"/>
            <a:t>November 9-10: “</a:t>
          </a:r>
          <a:r>
            <a:rPr lang="en-US" dirty="0" err="1" smtClean="0"/>
            <a:t>Kristallnacht</a:t>
          </a:r>
          <a:r>
            <a:rPr lang="en-US" dirty="0" smtClean="0"/>
            <a:t>” Anti-Jewish riots in Germany and Austria. Some 300,000 Jews arrested, 191 synagogues destroyed, 7,500 shops looted</a:t>
          </a:r>
          <a:endParaRPr lang="en-US" dirty="0"/>
        </a:p>
      </dgm:t>
    </dgm:pt>
    <dgm:pt modelId="{152A5E13-1F1C-42C7-9D58-AF08B7F73E2A}" type="parTrans" cxnId="{5510F6BC-2A67-44D8-B64B-5B70F787C3F8}">
      <dgm:prSet/>
      <dgm:spPr/>
      <dgm:t>
        <a:bodyPr/>
        <a:lstStyle/>
        <a:p>
          <a:endParaRPr lang="en-US"/>
        </a:p>
      </dgm:t>
    </dgm:pt>
    <dgm:pt modelId="{FFEAF9D7-B2AF-41E3-B4CE-D9E0F173BC4D}" type="sibTrans" cxnId="{5510F6BC-2A67-44D8-B64B-5B70F787C3F8}">
      <dgm:prSet/>
      <dgm:spPr/>
      <dgm:t>
        <a:bodyPr/>
        <a:lstStyle/>
        <a:p>
          <a:endParaRPr lang="en-US"/>
        </a:p>
      </dgm:t>
    </dgm:pt>
    <dgm:pt modelId="{3341AD80-6373-40B5-8D89-AF14E04F2B19}">
      <dgm:prSet phldrT="[Text]"/>
      <dgm:spPr/>
      <dgm:t>
        <a:bodyPr/>
        <a:lstStyle/>
        <a:p>
          <a:pPr algn="l"/>
          <a:r>
            <a:rPr lang="en-US" dirty="0" smtClean="0"/>
            <a:t>November 12: German Jews forced to pay 1 billion </a:t>
          </a:r>
          <a:r>
            <a:rPr lang="en-US" dirty="0" err="1" smtClean="0"/>
            <a:t>Reichsmarks</a:t>
          </a:r>
          <a:r>
            <a:rPr lang="en-US" dirty="0" smtClean="0"/>
            <a:t> for damages of </a:t>
          </a:r>
          <a:r>
            <a:rPr lang="en-US" dirty="0" err="1" smtClean="0"/>
            <a:t>Kristallnacht</a:t>
          </a:r>
          <a:r>
            <a:rPr lang="en-US" dirty="0" smtClean="0"/>
            <a:t>.</a:t>
          </a:r>
          <a:endParaRPr lang="en-US" dirty="0"/>
        </a:p>
      </dgm:t>
    </dgm:pt>
    <dgm:pt modelId="{4FF12869-7ECB-417E-A9F9-29A11EE69110}" type="parTrans" cxnId="{DC419F3F-FE83-44B4-B476-5ED3470FCF63}">
      <dgm:prSet/>
      <dgm:spPr/>
      <dgm:t>
        <a:bodyPr/>
        <a:lstStyle/>
        <a:p>
          <a:endParaRPr lang="en-US"/>
        </a:p>
      </dgm:t>
    </dgm:pt>
    <dgm:pt modelId="{1667F334-9302-4476-83D4-2709BF65C2AC}" type="sibTrans" cxnId="{DC419F3F-FE83-44B4-B476-5ED3470FCF63}">
      <dgm:prSet/>
      <dgm:spPr/>
      <dgm:t>
        <a:bodyPr/>
        <a:lstStyle/>
        <a:p>
          <a:endParaRPr lang="en-US"/>
        </a:p>
      </dgm:t>
    </dgm:pt>
    <dgm:pt modelId="{462E2499-AA60-468F-A71F-85DB535070ED}">
      <dgm:prSet phldrT="[Text]"/>
      <dgm:spPr/>
      <dgm:t>
        <a:bodyPr/>
        <a:lstStyle/>
        <a:p>
          <a:pPr algn="l"/>
          <a:r>
            <a:rPr lang="en-US" dirty="0" smtClean="0"/>
            <a:t>November 15: All Jewish children are expelled from public schools.</a:t>
          </a:r>
          <a:endParaRPr lang="en-US" dirty="0"/>
        </a:p>
      </dgm:t>
    </dgm:pt>
    <dgm:pt modelId="{8AEC20BE-C747-4225-AABB-3521550D50FF}" type="parTrans" cxnId="{48094DE7-39A9-4DA2-9F97-B05BF2F69EE2}">
      <dgm:prSet/>
      <dgm:spPr/>
      <dgm:t>
        <a:bodyPr/>
        <a:lstStyle/>
        <a:p>
          <a:endParaRPr lang="en-US"/>
        </a:p>
      </dgm:t>
    </dgm:pt>
    <dgm:pt modelId="{66D66693-C37E-430B-8A29-FE4BA5CF1B73}" type="sibTrans" cxnId="{48094DE7-39A9-4DA2-9F97-B05BF2F69EE2}">
      <dgm:prSet/>
      <dgm:spPr/>
      <dgm:t>
        <a:bodyPr/>
        <a:lstStyle/>
        <a:p>
          <a:endParaRPr lang="en-US"/>
        </a:p>
      </dgm:t>
    </dgm:pt>
    <dgm:pt modelId="{54AEF58C-4234-4308-AB1D-CCCE1960A362}" type="pres">
      <dgm:prSet presAssocID="{7F379DFD-EF42-4FEF-9705-198D8BE08516}" presName="linearFlow" presStyleCnt="0">
        <dgm:presLayoutVars>
          <dgm:dir/>
          <dgm:resizeHandles val="exact"/>
        </dgm:presLayoutVars>
      </dgm:prSet>
      <dgm:spPr/>
    </dgm:pt>
    <dgm:pt modelId="{C9D2DE6C-F3A9-490C-B3E7-4AA4A49CD40F}" type="pres">
      <dgm:prSet presAssocID="{F09CDFCF-37F8-4F2C-94C0-D83E7531907F}" presName="composite" presStyleCnt="0"/>
      <dgm:spPr/>
    </dgm:pt>
    <dgm:pt modelId="{A28201DE-FFEF-4166-AA16-60C135C560E5}" type="pres">
      <dgm:prSet presAssocID="{F09CDFCF-37F8-4F2C-94C0-D83E7531907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93725B-5DB6-4461-8A78-845283CF5D5D}" type="pres">
      <dgm:prSet presAssocID="{F09CDFCF-37F8-4F2C-94C0-D83E7531907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C6679-B1D7-458F-97ED-F12AFD324328}" type="pres">
      <dgm:prSet presAssocID="{FFEAF9D7-B2AF-41E3-B4CE-D9E0F173BC4D}" presName="spacing" presStyleCnt="0"/>
      <dgm:spPr/>
    </dgm:pt>
    <dgm:pt modelId="{CEA6ACDB-12CC-4C60-B171-2FA907A8D349}" type="pres">
      <dgm:prSet presAssocID="{3341AD80-6373-40B5-8D89-AF14E04F2B19}" presName="composite" presStyleCnt="0"/>
      <dgm:spPr/>
    </dgm:pt>
    <dgm:pt modelId="{4A1665FB-700D-4865-9AF1-1904B9018D26}" type="pres">
      <dgm:prSet presAssocID="{3341AD80-6373-40B5-8D89-AF14E04F2B1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3D060B1-4CE0-4EAF-903D-C38A41D30D97}" type="pres">
      <dgm:prSet presAssocID="{3341AD80-6373-40B5-8D89-AF14E04F2B1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F301-7B8B-406D-9C3A-3835048A6D7D}" type="pres">
      <dgm:prSet presAssocID="{1667F334-9302-4476-83D4-2709BF65C2AC}" presName="spacing" presStyleCnt="0"/>
      <dgm:spPr/>
    </dgm:pt>
    <dgm:pt modelId="{6AA282CB-FAD3-4E7E-886A-4FC6BBA632F3}" type="pres">
      <dgm:prSet presAssocID="{462E2499-AA60-468F-A71F-85DB535070ED}" presName="composite" presStyleCnt="0"/>
      <dgm:spPr/>
    </dgm:pt>
    <dgm:pt modelId="{4943B79B-2EA0-4398-9F7E-91668E75A3CB}" type="pres">
      <dgm:prSet presAssocID="{462E2499-AA60-468F-A71F-85DB535070ED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B294B1B-B189-4E58-843D-4DDFE159D117}" type="pres">
      <dgm:prSet presAssocID="{462E2499-AA60-468F-A71F-85DB535070E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94DE7-39A9-4DA2-9F97-B05BF2F69EE2}" srcId="{7F379DFD-EF42-4FEF-9705-198D8BE08516}" destId="{462E2499-AA60-468F-A71F-85DB535070ED}" srcOrd="2" destOrd="0" parTransId="{8AEC20BE-C747-4225-AABB-3521550D50FF}" sibTransId="{66D66693-C37E-430B-8A29-FE4BA5CF1B73}"/>
    <dgm:cxn modelId="{DC419F3F-FE83-44B4-B476-5ED3470FCF63}" srcId="{7F379DFD-EF42-4FEF-9705-198D8BE08516}" destId="{3341AD80-6373-40B5-8D89-AF14E04F2B19}" srcOrd="1" destOrd="0" parTransId="{4FF12869-7ECB-417E-A9F9-29A11EE69110}" sibTransId="{1667F334-9302-4476-83D4-2709BF65C2AC}"/>
    <dgm:cxn modelId="{266F5478-F3D4-4DC4-B429-7761EC0151B1}" type="presOf" srcId="{7F379DFD-EF42-4FEF-9705-198D8BE08516}" destId="{54AEF58C-4234-4308-AB1D-CCCE1960A362}" srcOrd="0" destOrd="0" presId="urn:microsoft.com/office/officeart/2005/8/layout/vList3#1"/>
    <dgm:cxn modelId="{5510F6BC-2A67-44D8-B64B-5B70F787C3F8}" srcId="{7F379DFD-EF42-4FEF-9705-198D8BE08516}" destId="{F09CDFCF-37F8-4F2C-94C0-D83E7531907F}" srcOrd="0" destOrd="0" parTransId="{152A5E13-1F1C-42C7-9D58-AF08B7F73E2A}" sibTransId="{FFEAF9D7-B2AF-41E3-B4CE-D9E0F173BC4D}"/>
    <dgm:cxn modelId="{F9491BB6-2ECC-4766-92F4-5D195559887A}" type="presOf" srcId="{F09CDFCF-37F8-4F2C-94C0-D83E7531907F}" destId="{7393725B-5DB6-4461-8A78-845283CF5D5D}" srcOrd="0" destOrd="0" presId="urn:microsoft.com/office/officeart/2005/8/layout/vList3#1"/>
    <dgm:cxn modelId="{6C90FE93-C712-4C37-9EC3-79863925499E}" type="presOf" srcId="{3341AD80-6373-40B5-8D89-AF14E04F2B19}" destId="{03D060B1-4CE0-4EAF-903D-C38A41D30D97}" srcOrd="0" destOrd="0" presId="urn:microsoft.com/office/officeart/2005/8/layout/vList3#1"/>
    <dgm:cxn modelId="{C5734005-4149-4BF8-BF1E-EE2192BA7050}" type="presOf" srcId="{462E2499-AA60-468F-A71F-85DB535070ED}" destId="{7B294B1B-B189-4E58-843D-4DDFE159D117}" srcOrd="0" destOrd="0" presId="urn:microsoft.com/office/officeart/2005/8/layout/vList3#1"/>
    <dgm:cxn modelId="{ABD69E88-04DB-4FC9-91DD-4AC469E91C01}" type="presParOf" srcId="{54AEF58C-4234-4308-AB1D-CCCE1960A362}" destId="{C9D2DE6C-F3A9-490C-B3E7-4AA4A49CD40F}" srcOrd="0" destOrd="0" presId="urn:microsoft.com/office/officeart/2005/8/layout/vList3#1"/>
    <dgm:cxn modelId="{C6532D86-2760-48DF-BE2D-254F2E33E462}" type="presParOf" srcId="{C9D2DE6C-F3A9-490C-B3E7-4AA4A49CD40F}" destId="{A28201DE-FFEF-4166-AA16-60C135C560E5}" srcOrd="0" destOrd="0" presId="urn:microsoft.com/office/officeart/2005/8/layout/vList3#1"/>
    <dgm:cxn modelId="{6687D276-4ADC-48B7-981A-829FAB6EC7C5}" type="presParOf" srcId="{C9D2DE6C-F3A9-490C-B3E7-4AA4A49CD40F}" destId="{7393725B-5DB6-4461-8A78-845283CF5D5D}" srcOrd="1" destOrd="0" presId="urn:microsoft.com/office/officeart/2005/8/layout/vList3#1"/>
    <dgm:cxn modelId="{97A036B0-9B33-4002-9FBA-4872A4ECB991}" type="presParOf" srcId="{54AEF58C-4234-4308-AB1D-CCCE1960A362}" destId="{AF9C6679-B1D7-458F-97ED-F12AFD324328}" srcOrd="1" destOrd="0" presId="urn:microsoft.com/office/officeart/2005/8/layout/vList3#1"/>
    <dgm:cxn modelId="{52EB29EB-B2BB-413F-AE3E-93BA5DD5B2F4}" type="presParOf" srcId="{54AEF58C-4234-4308-AB1D-CCCE1960A362}" destId="{CEA6ACDB-12CC-4C60-B171-2FA907A8D349}" srcOrd="2" destOrd="0" presId="urn:microsoft.com/office/officeart/2005/8/layout/vList3#1"/>
    <dgm:cxn modelId="{C4D30C88-8EB4-410B-92C5-F8CE1E491785}" type="presParOf" srcId="{CEA6ACDB-12CC-4C60-B171-2FA907A8D349}" destId="{4A1665FB-700D-4865-9AF1-1904B9018D26}" srcOrd="0" destOrd="0" presId="urn:microsoft.com/office/officeart/2005/8/layout/vList3#1"/>
    <dgm:cxn modelId="{16491140-A165-45EA-8F98-9FB4DC2DD5FA}" type="presParOf" srcId="{CEA6ACDB-12CC-4C60-B171-2FA907A8D349}" destId="{03D060B1-4CE0-4EAF-903D-C38A41D30D97}" srcOrd="1" destOrd="0" presId="urn:microsoft.com/office/officeart/2005/8/layout/vList3#1"/>
    <dgm:cxn modelId="{14BF328C-6AA2-4DCF-B7C7-EDEF5312DE79}" type="presParOf" srcId="{54AEF58C-4234-4308-AB1D-CCCE1960A362}" destId="{0ECCF301-7B8B-406D-9C3A-3835048A6D7D}" srcOrd="3" destOrd="0" presId="urn:microsoft.com/office/officeart/2005/8/layout/vList3#1"/>
    <dgm:cxn modelId="{AA68C363-3FEE-42F5-9EFE-F90D45B24601}" type="presParOf" srcId="{54AEF58C-4234-4308-AB1D-CCCE1960A362}" destId="{6AA282CB-FAD3-4E7E-886A-4FC6BBA632F3}" srcOrd="4" destOrd="0" presId="urn:microsoft.com/office/officeart/2005/8/layout/vList3#1"/>
    <dgm:cxn modelId="{0D685F98-E258-4BDB-8D25-4595E41271B9}" type="presParOf" srcId="{6AA282CB-FAD3-4E7E-886A-4FC6BBA632F3}" destId="{4943B79B-2EA0-4398-9F7E-91668E75A3CB}" srcOrd="0" destOrd="0" presId="urn:microsoft.com/office/officeart/2005/8/layout/vList3#1"/>
    <dgm:cxn modelId="{CE23FE99-1BCD-45CA-8B28-DC79209A0029}" type="presParOf" srcId="{6AA282CB-FAD3-4E7E-886A-4FC6BBA632F3}" destId="{7B294B1B-B189-4E58-843D-4DDFE159D11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89EBB6-6DB0-415E-BAB9-F50C211AF1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3738E4-B38C-4D72-B4F0-082C18F8A475}">
      <dgm:prSet phldrT="[Text]"/>
      <dgm:spPr/>
      <dgm:t>
        <a:bodyPr/>
        <a:lstStyle/>
        <a:p>
          <a:r>
            <a:rPr lang="en-US" b="1" dirty="0" smtClean="0">
              <a:solidFill>
                <a:srgbClr val="006600"/>
              </a:solidFill>
            </a:rPr>
            <a:t>March 15</a:t>
          </a:r>
          <a:endParaRPr lang="en-US" b="1" dirty="0">
            <a:solidFill>
              <a:srgbClr val="006600"/>
            </a:solidFill>
          </a:endParaRPr>
        </a:p>
      </dgm:t>
    </dgm:pt>
    <dgm:pt modelId="{35B29BF2-AEE7-4CD2-9B51-4A537910D22C}" type="parTrans" cxnId="{0306A01A-8CFD-4D4A-A75A-77CBF7E96D92}">
      <dgm:prSet/>
      <dgm:spPr/>
      <dgm:t>
        <a:bodyPr/>
        <a:lstStyle/>
        <a:p>
          <a:endParaRPr lang="en-US"/>
        </a:p>
      </dgm:t>
    </dgm:pt>
    <dgm:pt modelId="{698806C4-D120-439C-B9FE-3AEAFE7090FC}" type="sibTrans" cxnId="{0306A01A-8CFD-4D4A-A75A-77CBF7E96D92}">
      <dgm:prSet/>
      <dgm:spPr/>
      <dgm:t>
        <a:bodyPr/>
        <a:lstStyle/>
        <a:p>
          <a:endParaRPr lang="en-US"/>
        </a:p>
      </dgm:t>
    </dgm:pt>
    <dgm:pt modelId="{88E8F17F-8B79-4F9E-BD35-4E3ABBBA516A}">
      <dgm:prSet phldrT="[Text]"/>
      <dgm:spPr/>
      <dgm:t>
        <a:bodyPr/>
        <a:lstStyle/>
        <a:p>
          <a:r>
            <a:rPr lang="en-US" dirty="0" smtClean="0"/>
            <a:t>German occupation of Czechoslovakia</a:t>
          </a:r>
          <a:endParaRPr lang="en-US" dirty="0"/>
        </a:p>
      </dgm:t>
    </dgm:pt>
    <dgm:pt modelId="{51FDF3E5-B29F-42D6-8DFB-AFF5F364C700}" type="parTrans" cxnId="{3FC01743-6FCD-4AE3-92F8-92D69A64CA7C}">
      <dgm:prSet/>
      <dgm:spPr/>
      <dgm:t>
        <a:bodyPr/>
        <a:lstStyle/>
        <a:p>
          <a:endParaRPr lang="en-US"/>
        </a:p>
      </dgm:t>
    </dgm:pt>
    <dgm:pt modelId="{6A66F7A4-ED57-4831-BAFA-EF40806C5DBB}" type="sibTrans" cxnId="{3FC01743-6FCD-4AE3-92F8-92D69A64CA7C}">
      <dgm:prSet/>
      <dgm:spPr/>
      <dgm:t>
        <a:bodyPr/>
        <a:lstStyle/>
        <a:p>
          <a:endParaRPr lang="en-US"/>
        </a:p>
      </dgm:t>
    </dgm:pt>
    <dgm:pt modelId="{D56D4F8E-88A2-421A-807E-63B1FD699720}">
      <dgm:prSet phldrT="[Text]"/>
      <dgm:spPr/>
      <dgm:t>
        <a:bodyPr/>
        <a:lstStyle/>
        <a:p>
          <a:r>
            <a:rPr lang="en-US" b="1" dirty="0" smtClean="0">
              <a:solidFill>
                <a:srgbClr val="006600"/>
              </a:solidFill>
            </a:rPr>
            <a:t>June</a:t>
          </a:r>
          <a:endParaRPr lang="en-US" b="1" dirty="0">
            <a:solidFill>
              <a:srgbClr val="006600"/>
            </a:solidFill>
          </a:endParaRPr>
        </a:p>
      </dgm:t>
    </dgm:pt>
    <dgm:pt modelId="{5CE8BE8F-8CA1-4207-B7FE-92F679B44EB6}" type="parTrans" cxnId="{731245ED-2D94-497D-A0E6-72B4A3C96ADF}">
      <dgm:prSet/>
      <dgm:spPr/>
      <dgm:t>
        <a:bodyPr/>
        <a:lstStyle/>
        <a:p>
          <a:endParaRPr lang="en-US"/>
        </a:p>
      </dgm:t>
    </dgm:pt>
    <dgm:pt modelId="{28D2AB26-8EE1-4BDD-8C51-EAF7A8D5F67E}" type="sibTrans" cxnId="{731245ED-2D94-497D-A0E6-72B4A3C96ADF}">
      <dgm:prSet/>
      <dgm:spPr/>
      <dgm:t>
        <a:bodyPr/>
        <a:lstStyle/>
        <a:p>
          <a:endParaRPr lang="en-US"/>
        </a:p>
      </dgm:t>
    </dgm:pt>
    <dgm:pt modelId="{E1130E78-7CCA-4085-8B8D-8C082B4F3699}">
      <dgm:prSet phldrT="[Text]"/>
      <dgm:spPr/>
      <dgm:t>
        <a:bodyPr/>
        <a:lstStyle/>
        <a:p>
          <a:r>
            <a:rPr lang="en-US" dirty="0" smtClean="0"/>
            <a:t>Cuba and the United States refuse to accept Jewish refugees aboard the ship S.S. St. Louis, which is forced to return to Europe</a:t>
          </a:r>
          <a:endParaRPr lang="en-US" dirty="0"/>
        </a:p>
      </dgm:t>
    </dgm:pt>
    <dgm:pt modelId="{87707714-3F82-4696-80A8-08BE18E1DA21}" type="parTrans" cxnId="{2C39A4C0-8F77-43D2-9B59-F452C45F1B49}">
      <dgm:prSet/>
      <dgm:spPr/>
      <dgm:t>
        <a:bodyPr/>
        <a:lstStyle/>
        <a:p>
          <a:endParaRPr lang="en-US"/>
        </a:p>
      </dgm:t>
    </dgm:pt>
    <dgm:pt modelId="{965B5FFC-7E7B-46B4-A6AC-678211D88C4A}" type="sibTrans" cxnId="{2C39A4C0-8F77-43D2-9B59-F452C45F1B49}">
      <dgm:prSet/>
      <dgm:spPr/>
      <dgm:t>
        <a:bodyPr/>
        <a:lstStyle/>
        <a:p>
          <a:endParaRPr lang="en-US"/>
        </a:p>
      </dgm:t>
    </dgm:pt>
    <dgm:pt modelId="{7C8CEBE9-518C-442F-8F78-A7C7F84EC7FB}">
      <dgm:prSet phldrT="[Text]"/>
      <dgm:spPr/>
      <dgm:t>
        <a:bodyPr/>
        <a:lstStyle/>
        <a:p>
          <a:r>
            <a:rPr lang="en-US" b="1" dirty="0" smtClean="0">
              <a:solidFill>
                <a:srgbClr val="006600"/>
              </a:solidFill>
            </a:rPr>
            <a:t>April 18</a:t>
          </a:r>
          <a:endParaRPr lang="en-US" b="1" dirty="0">
            <a:solidFill>
              <a:srgbClr val="006600"/>
            </a:solidFill>
          </a:endParaRPr>
        </a:p>
      </dgm:t>
    </dgm:pt>
    <dgm:pt modelId="{4D814E2E-0656-4F49-8790-913DAB7E34D9}" type="parTrans" cxnId="{8129E9E5-8F6A-4B58-AF4C-F23394CCC983}">
      <dgm:prSet/>
      <dgm:spPr/>
      <dgm:t>
        <a:bodyPr/>
        <a:lstStyle/>
        <a:p>
          <a:endParaRPr lang="en-US"/>
        </a:p>
      </dgm:t>
    </dgm:pt>
    <dgm:pt modelId="{0BA64702-0283-4AB5-B5A2-7C9C2F55C062}" type="sibTrans" cxnId="{8129E9E5-8F6A-4B58-AF4C-F23394CCC983}">
      <dgm:prSet/>
      <dgm:spPr/>
      <dgm:t>
        <a:bodyPr/>
        <a:lstStyle/>
        <a:p>
          <a:endParaRPr lang="en-US"/>
        </a:p>
      </dgm:t>
    </dgm:pt>
    <dgm:pt modelId="{0196320F-E1BE-439E-9502-18358A696970}">
      <dgm:prSet phldrT="[Text]"/>
      <dgm:spPr/>
      <dgm:t>
        <a:bodyPr/>
        <a:lstStyle/>
        <a:p>
          <a:r>
            <a:rPr lang="en-US" dirty="0" smtClean="0"/>
            <a:t>Anti-Jewish racist laws passed in Slovakia</a:t>
          </a:r>
          <a:endParaRPr lang="en-US" dirty="0"/>
        </a:p>
      </dgm:t>
    </dgm:pt>
    <dgm:pt modelId="{2C88644E-A611-40ED-9395-FA9F48649EA8}" type="parTrans" cxnId="{1CB4A605-D1CD-4027-A131-C3C6E1DFA3E2}">
      <dgm:prSet/>
      <dgm:spPr/>
      <dgm:t>
        <a:bodyPr/>
        <a:lstStyle/>
        <a:p>
          <a:endParaRPr lang="en-US"/>
        </a:p>
      </dgm:t>
    </dgm:pt>
    <dgm:pt modelId="{2E6B5E6F-433D-4533-903F-E7FD5754D65E}" type="sibTrans" cxnId="{1CB4A605-D1CD-4027-A131-C3C6E1DFA3E2}">
      <dgm:prSet/>
      <dgm:spPr/>
      <dgm:t>
        <a:bodyPr/>
        <a:lstStyle/>
        <a:p>
          <a:endParaRPr lang="en-US"/>
        </a:p>
      </dgm:t>
    </dgm:pt>
    <dgm:pt modelId="{A0A202E2-71F3-443D-8D19-9BAA5E79A76F}" type="pres">
      <dgm:prSet presAssocID="{8889EBB6-6DB0-415E-BAB9-F50C211AF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35D27B-0AD9-45A1-84FC-E1230AE35728}" type="pres">
      <dgm:prSet presAssocID="{AC3738E4-B38C-4D72-B4F0-082C18F8A475}" presName="composite" presStyleCnt="0"/>
      <dgm:spPr/>
    </dgm:pt>
    <dgm:pt modelId="{7110C8DA-1791-491A-BB85-4F369D980C90}" type="pres">
      <dgm:prSet presAssocID="{AC3738E4-B38C-4D72-B4F0-082C18F8A47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74A7B-0A70-4EB5-90E5-398F93DB2247}" type="pres">
      <dgm:prSet presAssocID="{AC3738E4-B38C-4D72-B4F0-082C18F8A47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79624-6A31-4302-B9BA-2636C31B1E7D}" type="pres">
      <dgm:prSet presAssocID="{698806C4-D120-439C-B9FE-3AEAFE7090FC}" presName="space" presStyleCnt="0"/>
      <dgm:spPr/>
    </dgm:pt>
    <dgm:pt modelId="{BAEFE712-36F6-423D-8845-23802AD0EAE1}" type="pres">
      <dgm:prSet presAssocID="{D56D4F8E-88A2-421A-807E-63B1FD699720}" presName="composite" presStyleCnt="0"/>
      <dgm:spPr/>
    </dgm:pt>
    <dgm:pt modelId="{57B6F7D7-F8DF-4567-8001-144B8865C046}" type="pres">
      <dgm:prSet presAssocID="{D56D4F8E-88A2-421A-807E-63B1FD69972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E59ED-A307-48AE-863B-070F84CEC8E2}" type="pres">
      <dgm:prSet presAssocID="{D56D4F8E-88A2-421A-807E-63B1FD69972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0A3D25-66F9-4CD4-98EA-0B4A2A1EE36D}" type="pres">
      <dgm:prSet presAssocID="{28D2AB26-8EE1-4BDD-8C51-EAF7A8D5F67E}" presName="space" presStyleCnt="0"/>
      <dgm:spPr/>
    </dgm:pt>
    <dgm:pt modelId="{0962EE03-5F80-46C4-A448-46E1213D312F}" type="pres">
      <dgm:prSet presAssocID="{7C8CEBE9-518C-442F-8F78-A7C7F84EC7FB}" presName="composite" presStyleCnt="0"/>
      <dgm:spPr/>
    </dgm:pt>
    <dgm:pt modelId="{C1C79AFA-0E7F-4CC9-9BDC-FE1F9FE736CD}" type="pres">
      <dgm:prSet presAssocID="{7C8CEBE9-518C-442F-8F78-A7C7F84EC7F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478EA-A4FB-44C6-9156-B4139393E19F}" type="pres">
      <dgm:prSet presAssocID="{7C8CEBE9-518C-442F-8F78-A7C7F84EC7F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01743-6FCD-4AE3-92F8-92D69A64CA7C}" srcId="{AC3738E4-B38C-4D72-B4F0-082C18F8A475}" destId="{88E8F17F-8B79-4F9E-BD35-4E3ABBBA516A}" srcOrd="0" destOrd="0" parTransId="{51FDF3E5-B29F-42D6-8DFB-AFF5F364C700}" sibTransId="{6A66F7A4-ED57-4831-BAFA-EF40806C5DBB}"/>
    <dgm:cxn modelId="{64890384-292B-459D-B8F0-7CC593C95949}" type="presOf" srcId="{88E8F17F-8B79-4F9E-BD35-4E3ABBBA516A}" destId="{43B74A7B-0A70-4EB5-90E5-398F93DB2247}" srcOrd="0" destOrd="0" presId="urn:microsoft.com/office/officeart/2005/8/layout/hList1"/>
    <dgm:cxn modelId="{1CB4A605-D1CD-4027-A131-C3C6E1DFA3E2}" srcId="{7C8CEBE9-518C-442F-8F78-A7C7F84EC7FB}" destId="{0196320F-E1BE-439E-9502-18358A696970}" srcOrd="0" destOrd="0" parTransId="{2C88644E-A611-40ED-9395-FA9F48649EA8}" sibTransId="{2E6B5E6F-433D-4533-903F-E7FD5754D65E}"/>
    <dgm:cxn modelId="{763B94A8-4B1C-4E0C-B9F4-1409FFB400C5}" type="presOf" srcId="{E1130E78-7CCA-4085-8B8D-8C082B4F3699}" destId="{184E59ED-A307-48AE-863B-070F84CEC8E2}" srcOrd="0" destOrd="0" presId="urn:microsoft.com/office/officeart/2005/8/layout/hList1"/>
    <dgm:cxn modelId="{CEC86BD3-2531-4B4A-B2D0-0E14D7D5F7D5}" type="presOf" srcId="{D56D4F8E-88A2-421A-807E-63B1FD699720}" destId="{57B6F7D7-F8DF-4567-8001-144B8865C046}" srcOrd="0" destOrd="0" presId="urn:microsoft.com/office/officeart/2005/8/layout/hList1"/>
    <dgm:cxn modelId="{AC97D5C4-5E30-4977-893F-DAA77454B5B3}" type="presOf" srcId="{7C8CEBE9-518C-442F-8F78-A7C7F84EC7FB}" destId="{C1C79AFA-0E7F-4CC9-9BDC-FE1F9FE736CD}" srcOrd="0" destOrd="0" presId="urn:microsoft.com/office/officeart/2005/8/layout/hList1"/>
    <dgm:cxn modelId="{731245ED-2D94-497D-A0E6-72B4A3C96ADF}" srcId="{8889EBB6-6DB0-415E-BAB9-F50C211AF1E1}" destId="{D56D4F8E-88A2-421A-807E-63B1FD699720}" srcOrd="1" destOrd="0" parTransId="{5CE8BE8F-8CA1-4207-B7FE-92F679B44EB6}" sibTransId="{28D2AB26-8EE1-4BDD-8C51-EAF7A8D5F67E}"/>
    <dgm:cxn modelId="{9DB2E948-5673-4C47-9A11-DF4704144871}" type="presOf" srcId="{8889EBB6-6DB0-415E-BAB9-F50C211AF1E1}" destId="{A0A202E2-71F3-443D-8D19-9BAA5E79A76F}" srcOrd="0" destOrd="0" presId="urn:microsoft.com/office/officeart/2005/8/layout/hList1"/>
    <dgm:cxn modelId="{4823FEA4-B476-4B09-AA47-1F746CF98C00}" type="presOf" srcId="{AC3738E4-B38C-4D72-B4F0-082C18F8A475}" destId="{7110C8DA-1791-491A-BB85-4F369D980C90}" srcOrd="0" destOrd="0" presId="urn:microsoft.com/office/officeart/2005/8/layout/hList1"/>
    <dgm:cxn modelId="{2C39A4C0-8F77-43D2-9B59-F452C45F1B49}" srcId="{D56D4F8E-88A2-421A-807E-63B1FD699720}" destId="{E1130E78-7CCA-4085-8B8D-8C082B4F3699}" srcOrd="0" destOrd="0" parTransId="{87707714-3F82-4696-80A8-08BE18E1DA21}" sibTransId="{965B5FFC-7E7B-46B4-A6AC-678211D88C4A}"/>
    <dgm:cxn modelId="{8129E9E5-8F6A-4B58-AF4C-F23394CCC983}" srcId="{8889EBB6-6DB0-415E-BAB9-F50C211AF1E1}" destId="{7C8CEBE9-518C-442F-8F78-A7C7F84EC7FB}" srcOrd="2" destOrd="0" parTransId="{4D814E2E-0656-4F49-8790-913DAB7E34D9}" sibTransId="{0BA64702-0283-4AB5-B5A2-7C9C2F55C062}"/>
    <dgm:cxn modelId="{0306A01A-8CFD-4D4A-A75A-77CBF7E96D92}" srcId="{8889EBB6-6DB0-415E-BAB9-F50C211AF1E1}" destId="{AC3738E4-B38C-4D72-B4F0-082C18F8A475}" srcOrd="0" destOrd="0" parTransId="{35B29BF2-AEE7-4CD2-9B51-4A537910D22C}" sibTransId="{698806C4-D120-439C-B9FE-3AEAFE7090FC}"/>
    <dgm:cxn modelId="{1B7BD12A-9FF5-4CFA-9E68-A20AEDD71FC6}" type="presOf" srcId="{0196320F-E1BE-439E-9502-18358A696970}" destId="{AB4478EA-A4FB-44C6-9156-B4139393E19F}" srcOrd="0" destOrd="0" presId="urn:microsoft.com/office/officeart/2005/8/layout/hList1"/>
    <dgm:cxn modelId="{C7DE9AA9-0117-45D4-AE74-DA4FE60B1492}" type="presParOf" srcId="{A0A202E2-71F3-443D-8D19-9BAA5E79A76F}" destId="{0E35D27B-0AD9-45A1-84FC-E1230AE35728}" srcOrd="0" destOrd="0" presId="urn:microsoft.com/office/officeart/2005/8/layout/hList1"/>
    <dgm:cxn modelId="{880CFBF6-6D89-474D-B577-3E750D19E988}" type="presParOf" srcId="{0E35D27B-0AD9-45A1-84FC-E1230AE35728}" destId="{7110C8DA-1791-491A-BB85-4F369D980C90}" srcOrd="0" destOrd="0" presId="urn:microsoft.com/office/officeart/2005/8/layout/hList1"/>
    <dgm:cxn modelId="{56140D5C-C11D-41CD-AE95-C03FA80C4BC5}" type="presParOf" srcId="{0E35D27B-0AD9-45A1-84FC-E1230AE35728}" destId="{43B74A7B-0A70-4EB5-90E5-398F93DB2247}" srcOrd="1" destOrd="0" presId="urn:microsoft.com/office/officeart/2005/8/layout/hList1"/>
    <dgm:cxn modelId="{D36A6931-1939-4226-A513-E378F17B6D90}" type="presParOf" srcId="{A0A202E2-71F3-443D-8D19-9BAA5E79A76F}" destId="{26879624-6A31-4302-B9BA-2636C31B1E7D}" srcOrd="1" destOrd="0" presId="urn:microsoft.com/office/officeart/2005/8/layout/hList1"/>
    <dgm:cxn modelId="{E7E27837-C623-42D2-94CE-0F759C5B8A1C}" type="presParOf" srcId="{A0A202E2-71F3-443D-8D19-9BAA5E79A76F}" destId="{BAEFE712-36F6-423D-8845-23802AD0EAE1}" srcOrd="2" destOrd="0" presId="urn:microsoft.com/office/officeart/2005/8/layout/hList1"/>
    <dgm:cxn modelId="{32EC04EB-8885-47AA-92F5-80180742B544}" type="presParOf" srcId="{BAEFE712-36F6-423D-8845-23802AD0EAE1}" destId="{57B6F7D7-F8DF-4567-8001-144B8865C046}" srcOrd="0" destOrd="0" presId="urn:microsoft.com/office/officeart/2005/8/layout/hList1"/>
    <dgm:cxn modelId="{1A81454E-D232-44BE-8712-91D5F5403710}" type="presParOf" srcId="{BAEFE712-36F6-423D-8845-23802AD0EAE1}" destId="{184E59ED-A307-48AE-863B-070F84CEC8E2}" srcOrd="1" destOrd="0" presId="urn:microsoft.com/office/officeart/2005/8/layout/hList1"/>
    <dgm:cxn modelId="{BB5A1259-3D4F-4E92-B8EC-B8ACDFBFAFD3}" type="presParOf" srcId="{A0A202E2-71F3-443D-8D19-9BAA5E79A76F}" destId="{F70A3D25-66F9-4CD4-98EA-0B4A2A1EE36D}" srcOrd="3" destOrd="0" presId="urn:microsoft.com/office/officeart/2005/8/layout/hList1"/>
    <dgm:cxn modelId="{3B43E6E2-A527-4F92-8ADA-AA3AD7D7E592}" type="presParOf" srcId="{A0A202E2-71F3-443D-8D19-9BAA5E79A76F}" destId="{0962EE03-5F80-46C4-A448-46E1213D312F}" srcOrd="4" destOrd="0" presId="urn:microsoft.com/office/officeart/2005/8/layout/hList1"/>
    <dgm:cxn modelId="{3FE98E45-7BF4-4E7D-80E9-58D7270E7BAE}" type="presParOf" srcId="{0962EE03-5F80-46C4-A448-46E1213D312F}" destId="{C1C79AFA-0E7F-4CC9-9BDC-FE1F9FE736CD}" srcOrd="0" destOrd="0" presId="urn:microsoft.com/office/officeart/2005/8/layout/hList1"/>
    <dgm:cxn modelId="{190BE63B-F1DA-4680-9FD8-E8ACDE13D63A}" type="presParOf" srcId="{0962EE03-5F80-46C4-A448-46E1213D312F}" destId="{AB4478EA-A4FB-44C6-9156-B4139393E1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07C9C5-8DD0-4838-B771-BDF18B04BBAF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0D549276-C5F9-40FA-80D9-4996EC940D72}">
      <dgm:prSet phldrT="[Text]" custT="1"/>
      <dgm:spPr/>
      <dgm:t>
        <a:bodyPr/>
        <a:lstStyle/>
        <a:p>
          <a:r>
            <a:rPr lang="en-US" sz="2400" u="sng" dirty="0" smtClean="0"/>
            <a:t>October 3 </a:t>
          </a:r>
        </a:p>
        <a:p>
          <a:r>
            <a:rPr lang="en-US" sz="2400" dirty="0" smtClean="0"/>
            <a:t>Anti-Jewish passed by Vichy (France) Government</a:t>
          </a:r>
          <a:endParaRPr lang="en-US" sz="2400" dirty="0"/>
        </a:p>
      </dgm:t>
    </dgm:pt>
    <dgm:pt modelId="{D71005EB-28DB-41AF-9F93-49DC9651E4BF}" type="parTrans" cxnId="{95900180-910C-4DE4-A46E-975D4E4C8854}">
      <dgm:prSet/>
      <dgm:spPr/>
      <dgm:t>
        <a:bodyPr/>
        <a:lstStyle/>
        <a:p>
          <a:endParaRPr lang="en-US"/>
        </a:p>
      </dgm:t>
    </dgm:pt>
    <dgm:pt modelId="{609B491F-3368-4144-8C60-A879D68B08E7}" type="sibTrans" cxnId="{95900180-910C-4DE4-A46E-975D4E4C8854}">
      <dgm:prSet/>
      <dgm:spPr/>
      <dgm:t>
        <a:bodyPr/>
        <a:lstStyle/>
        <a:p>
          <a:endParaRPr lang="en-US"/>
        </a:p>
      </dgm:t>
    </dgm:pt>
    <dgm:pt modelId="{1EA6D6EE-1BC8-46C2-AA45-02DD1F4F3220}">
      <dgm:prSet phldrT="[Text]" custT="1"/>
      <dgm:spPr/>
      <dgm:t>
        <a:bodyPr/>
        <a:lstStyle/>
        <a:p>
          <a:endParaRPr lang="en-US" sz="2400" u="sng" dirty="0" smtClean="0"/>
        </a:p>
        <a:p>
          <a:r>
            <a:rPr lang="en-US" sz="2400" u="sng" dirty="0" smtClean="0"/>
            <a:t>November 15</a:t>
          </a:r>
        </a:p>
        <a:p>
          <a:r>
            <a:rPr lang="en-US" sz="2400" dirty="0" smtClean="0"/>
            <a:t>Warsaw Ghetto sealed off</a:t>
          </a:r>
        </a:p>
        <a:p>
          <a:endParaRPr lang="en-US" sz="1900" dirty="0"/>
        </a:p>
      </dgm:t>
    </dgm:pt>
    <dgm:pt modelId="{EF81A49B-A2D5-4CB5-8AC2-AB5BC18F0E8D}" type="parTrans" cxnId="{37F79AB5-DC8C-47AF-96AA-11D53E4C20E1}">
      <dgm:prSet/>
      <dgm:spPr/>
      <dgm:t>
        <a:bodyPr/>
        <a:lstStyle/>
        <a:p>
          <a:endParaRPr lang="en-US"/>
        </a:p>
      </dgm:t>
    </dgm:pt>
    <dgm:pt modelId="{640DE80C-8B97-40AE-A72E-D6C5F002CB2F}" type="sibTrans" cxnId="{37F79AB5-DC8C-47AF-96AA-11D53E4C20E1}">
      <dgm:prSet/>
      <dgm:spPr/>
      <dgm:t>
        <a:bodyPr/>
        <a:lstStyle/>
        <a:p>
          <a:endParaRPr lang="en-US"/>
        </a:p>
      </dgm:t>
    </dgm:pt>
    <dgm:pt modelId="{273D8BBD-5208-4591-BBDB-92323E777D68}">
      <dgm:prSet phldrT="[Text]" custT="1"/>
      <dgm:spPr/>
      <dgm:t>
        <a:bodyPr/>
        <a:lstStyle/>
        <a:p>
          <a:endParaRPr lang="en-US" sz="2000" u="sng" dirty="0" smtClean="0"/>
        </a:p>
        <a:p>
          <a:r>
            <a:rPr lang="en-US" sz="2000" u="sng" dirty="0" smtClean="0"/>
            <a:t>December</a:t>
          </a:r>
        </a:p>
        <a:p>
          <a:r>
            <a:rPr lang="en-US" sz="2000" dirty="0" smtClean="0"/>
            <a:t>Dr. Emanuel </a:t>
          </a:r>
          <a:r>
            <a:rPr lang="en-US" sz="2000" dirty="0" err="1" smtClean="0"/>
            <a:t>Ringelblum</a:t>
          </a:r>
          <a:r>
            <a:rPr lang="en-US" sz="2000" dirty="0" smtClean="0"/>
            <a:t> founds “</a:t>
          </a:r>
          <a:r>
            <a:rPr lang="en-US" sz="2000" dirty="0" err="1" smtClean="0"/>
            <a:t>Oneg</a:t>
          </a:r>
          <a:r>
            <a:rPr lang="en-US" sz="2000" dirty="0" smtClean="0"/>
            <a:t> Shabbat” secret archives in the Warsaw Ghetto</a:t>
          </a:r>
          <a:endParaRPr lang="en-US" sz="2000" dirty="0"/>
        </a:p>
      </dgm:t>
    </dgm:pt>
    <dgm:pt modelId="{E0D3DCEE-51BD-4F4F-B4CF-EB6EF40B5E8C}" type="parTrans" cxnId="{E8B2778E-D995-4821-9A32-06B0C4A8D502}">
      <dgm:prSet/>
      <dgm:spPr/>
      <dgm:t>
        <a:bodyPr/>
        <a:lstStyle/>
        <a:p>
          <a:endParaRPr lang="en-US"/>
        </a:p>
      </dgm:t>
    </dgm:pt>
    <dgm:pt modelId="{AF1583F4-598D-48CA-A4DA-8B5C227605ED}" type="sibTrans" cxnId="{E8B2778E-D995-4821-9A32-06B0C4A8D502}">
      <dgm:prSet/>
      <dgm:spPr/>
      <dgm:t>
        <a:bodyPr/>
        <a:lstStyle/>
        <a:p>
          <a:endParaRPr lang="en-US"/>
        </a:p>
      </dgm:t>
    </dgm:pt>
    <dgm:pt modelId="{2A1DEADF-70E4-41EE-B88A-02982748C827}" type="pres">
      <dgm:prSet presAssocID="{CF07C9C5-8DD0-4838-B771-BDF18B04BBAF}" presName="Name0" presStyleCnt="0">
        <dgm:presLayoutVars>
          <dgm:dir/>
          <dgm:resizeHandles val="exact"/>
        </dgm:presLayoutVars>
      </dgm:prSet>
      <dgm:spPr/>
    </dgm:pt>
    <dgm:pt modelId="{49DC17FA-D4BB-40A9-A832-08EE5E875D74}" type="pres">
      <dgm:prSet presAssocID="{CF07C9C5-8DD0-4838-B771-BDF18B04BBAF}" presName="fgShape" presStyleLbl="fgShp" presStyleIdx="0" presStyleCnt="1"/>
      <dgm:spPr/>
    </dgm:pt>
    <dgm:pt modelId="{59686823-1960-4CAC-812F-811DC9A53A71}" type="pres">
      <dgm:prSet presAssocID="{CF07C9C5-8DD0-4838-B771-BDF18B04BBAF}" presName="linComp" presStyleCnt="0"/>
      <dgm:spPr/>
    </dgm:pt>
    <dgm:pt modelId="{EA93CE36-7AED-46FE-827F-F8E821211506}" type="pres">
      <dgm:prSet presAssocID="{0D549276-C5F9-40FA-80D9-4996EC940D72}" presName="compNode" presStyleCnt="0"/>
      <dgm:spPr/>
    </dgm:pt>
    <dgm:pt modelId="{9B5F57DE-226B-4889-9E48-9CE994304DC1}" type="pres">
      <dgm:prSet presAssocID="{0D549276-C5F9-40FA-80D9-4996EC940D72}" presName="bkgdShape" presStyleLbl="node1" presStyleIdx="0" presStyleCnt="3"/>
      <dgm:spPr/>
      <dgm:t>
        <a:bodyPr/>
        <a:lstStyle/>
        <a:p>
          <a:endParaRPr lang="en-US"/>
        </a:p>
      </dgm:t>
    </dgm:pt>
    <dgm:pt modelId="{30EDF4F3-B0EF-4975-8EF3-66E8998561F1}" type="pres">
      <dgm:prSet presAssocID="{0D549276-C5F9-40FA-80D9-4996EC940D7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AB26E-11B2-4F29-9653-9145C8544528}" type="pres">
      <dgm:prSet presAssocID="{0D549276-C5F9-40FA-80D9-4996EC940D72}" presName="invisiNode" presStyleLbl="node1" presStyleIdx="0" presStyleCnt="3"/>
      <dgm:spPr/>
    </dgm:pt>
    <dgm:pt modelId="{A98C3560-1874-4BE7-B33F-794452BA3158}" type="pres">
      <dgm:prSet presAssocID="{0D549276-C5F9-40FA-80D9-4996EC940D72}" presName="imagNode" presStyleLbl="fgImgPlace1" presStyleIdx="0" presStyleCnt="3" custScaleX="178409" custScaleY="12286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65B25D9-757E-4F7D-A48A-7AAEEF643705}" type="pres">
      <dgm:prSet presAssocID="{609B491F-3368-4144-8C60-A879D68B08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341E81D-E642-49DE-B81D-12B730319E19}" type="pres">
      <dgm:prSet presAssocID="{1EA6D6EE-1BC8-46C2-AA45-02DD1F4F3220}" presName="compNode" presStyleCnt="0"/>
      <dgm:spPr/>
    </dgm:pt>
    <dgm:pt modelId="{E224D7F1-1D49-4699-BE45-77ADC65CD1B6}" type="pres">
      <dgm:prSet presAssocID="{1EA6D6EE-1BC8-46C2-AA45-02DD1F4F3220}" presName="bkgdShape" presStyleLbl="node1" presStyleIdx="1" presStyleCnt="3"/>
      <dgm:spPr/>
      <dgm:t>
        <a:bodyPr/>
        <a:lstStyle/>
        <a:p>
          <a:endParaRPr lang="en-US"/>
        </a:p>
      </dgm:t>
    </dgm:pt>
    <dgm:pt modelId="{21BB86C6-E03E-4030-8784-83C586A317EE}" type="pres">
      <dgm:prSet presAssocID="{1EA6D6EE-1BC8-46C2-AA45-02DD1F4F322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7257D-2635-475B-B240-6B426D482BF1}" type="pres">
      <dgm:prSet presAssocID="{1EA6D6EE-1BC8-46C2-AA45-02DD1F4F3220}" presName="invisiNode" presStyleLbl="node1" presStyleIdx="1" presStyleCnt="3"/>
      <dgm:spPr/>
    </dgm:pt>
    <dgm:pt modelId="{30A0AE47-AB7C-4779-9131-A06FDDDDBA3E}" type="pres">
      <dgm:prSet presAssocID="{1EA6D6EE-1BC8-46C2-AA45-02DD1F4F3220}" presName="imagNode" presStyleLbl="fgImgPlace1" presStyleIdx="1" presStyleCnt="3" custScaleX="171901" custScaleY="1329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4617DF2-9886-46FF-90EC-749BDD38862F}" type="pres">
      <dgm:prSet presAssocID="{640DE80C-8B97-40AE-A72E-D6C5F002CB2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CA8966E-04F4-4210-843E-E14D5903439D}" type="pres">
      <dgm:prSet presAssocID="{273D8BBD-5208-4591-BBDB-92323E777D68}" presName="compNode" presStyleCnt="0"/>
      <dgm:spPr/>
    </dgm:pt>
    <dgm:pt modelId="{D1343665-73A1-413C-938C-F4AE545E5AEF}" type="pres">
      <dgm:prSet presAssocID="{273D8BBD-5208-4591-BBDB-92323E777D68}" presName="bkgdShape" presStyleLbl="node1" presStyleIdx="2" presStyleCnt="3"/>
      <dgm:spPr/>
      <dgm:t>
        <a:bodyPr/>
        <a:lstStyle/>
        <a:p>
          <a:endParaRPr lang="en-US"/>
        </a:p>
      </dgm:t>
    </dgm:pt>
    <dgm:pt modelId="{FEC98581-7D12-4817-8BE9-2B23841E08FA}" type="pres">
      <dgm:prSet presAssocID="{273D8BBD-5208-4591-BBDB-92323E777D6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340C3-741F-4D69-B51A-B3D6AD16B0D9}" type="pres">
      <dgm:prSet presAssocID="{273D8BBD-5208-4591-BBDB-92323E777D68}" presName="invisiNode" presStyleLbl="node1" presStyleIdx="2" presStyleCnt="3"/>
      <dgm:spPr/>
    </dgm:pt>
    <dgm:pt modelId="{4BE65834-EC25-4E96-8F41-E78257E07A88}" type="pres">
      <dgm:prSet presAssocID="{273D8BBD-5208-4591-BBDB-92323E777D68}" presName="imagNode" presStyleLbl="fgImgPlace1" presStyleIdx="2" presStyleCnt="3" custScaleX="178409" custScaleY="12286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8B2778E-D995-4821-9A32-06B0C4A8D502}" srcId="{CF07C9C5-8DD0-4838-B771-BDF18B04BBAF}" destId="{273D8BBD-5208-4591-BBDB-92323E777D68}" srcOrd="2" destOrd="0" parTransId="{E0D3DCEE-51BD-4F4F-B4CF-EB6EF40B5E8C}" sibTransId="{AF1583F4-598D-48CA-A4DA-8B5C227605ED}"/>
    <dgm:cxn modelId="{AD498412-7EA9-4D14-BE20-05338F68DCF9}" type="presOf" srcId="{1EA6D6EE-1BC8-46C2-AA45-02DD1F4F3220}" destId="{E224D7F1-1D49-4699-BE45-77ADC65CD1B6}" srcOrd="0" destOrd="0" presId="urn:microsoft.com/office/officeart/2005/8/layout/hList7#1"/>
    <dgm:cxn modelId="{128935AB-847A-410E-BFDB-9DE3210B24EB}" type="presOf" srcId="{0D549276-C5F9-40FA-80D9-4996EC940D72}" destId="{9B5F57DE-226B-4889-9E48-9CE994304DC1}" srcOrd="0" destOrd="0" presId="urn:microsoft.com/office/officeart/2005/8/layout/hList7#1"/>
    <dgm:cxn modelId="{942745BD-F539-4629-9EF1-C96D136D3E80}" type="presOf" srcId="{1EA6D6EE-1BC8-46C2-AA45-02DD1F4F3220}" destId="{21BB86C6-E03E-4030-8784-83C586A317EE}" srcOrd="1" destOrd="0" presId="urn:microsoft.com/office/officeart/2005/8/layout/hList7#1"/>
    <dgm:cxn modelId="{596D2CF6-612E-4798-BC86-6114BDA67AE5}" type="presOf" srcId="{609B491F-3368-4144-8C60-A879D68B08E7}" destId="{865B25D9-757E-4F7D-A48A-7AAEEF643705}" srcOrd="0" destOrd="0" presId="urn:microsoft.com/office/officeart/2005/8/layout/hList7#1"/>
    <dgm:cxn modelId="{9A7C806D-9445-4499-A0D5-93588E58A1C2}" type="presOf" srcId="{640DE80C-8B97-40AE-A72E-D6C5F002CB2F}" destId="{F4617DF2-9886-46FF-90EC-749BDD38862F}" srcOrd="0" destOrd="0" presId="urn:microsoft.com/office/officeart/2005/8/layout/hList7#1"/>
    <dgm:cxn modelId="{95900180-910C-4DE4-A46E-975D4E4C8854}" srcId="{CF07C9C5-8DD0-4838-B771-BDF18B04BBAF}" destId="{0D549276-C5F9-40FA-80D9-4996EC940D72}" srcOrd="0" destOrd="0" parTransId="{D71005EB-28DB-41AF-9F93-49DC9651E4BF}" sibTransId="{609B491F-3368-4144-8C60-A879D68B08E7}"/>
    <dgm:cxn modelId="{48D3D437-8804-4572-A2E3-4A1837230058}" type="presOf" srcId="{CF07C9C5-8DD0-4838-B771-BDF18B04BBAF}" destId="{2A1DEADF-70E4-41EE-B88A-02982748C827}" srcOrd="0" destOrd="0" presId="urn:microsoft.com/office/officeart/2005/8/layout/hList7#1"/>
    <dgm:cxn modelId="{6CFFC380-4304-4AB1-9C5E-ED750D00AE93}" type="presOf" srcId="{273D8BBD-5208-4591-BBDB-92323E777D68}" destId="{D1343665-73A1-413C-938C-F4AE545E5AEF}" srcOrd="0" destOrd="0" presId="urn:microsoft.com/office/officeart/2005/8/layout/hList7#1"/>
    <dgm:cxn modelId="{37F79AB5-DC8C-47AF-96AA-11D53E4C20E1}" srcId="{CF07C9C5-8DD0-4838-B771-BDF18B04BBAF}" destId="{1EA6D6EE-1BC8-46C2-AA45-02DD1F4F3220}" srcOrd="1" destOrd="0" parTransId="{EF81A49B-A2D5-4CB5-8AC2-AB5BC18F0E8D}" sibTransId="{640DE80C-8B97-40AE-A72E-D6C5F002CB2F}"/>
    <dgm:cxn modelId="{19E2F062-1F15-45B4-8A39-704918958195}" type="presOf" srcId="{273D8BBD-5208-4591-BBDB-92323E777D68}" destId="{FEC98581-7D12-4817-8BE9-2B23841E08FA}" srcOrd="1" destOrd="0" presId="urn:microsoft.com/office/officeart/2005/8/layout/hList7#1"/>
    <dgm:cxn modelId="{CA2AAE85-6BCE-4412-A3CB-57E984E74CE6}" type="presOf" srcId="{0D549276-C5F9-40FA-80D9-4996EC940D72}" destId="{30EDF4F3-B0EF-4975-8EF3-66E8998561F1}" srcOrd="1" destOrd="0" presId="urn:microsoft.com/office/officeart/2005/8/layout/hList7#1"/>
    <dgm:cxn modelId="{1DA1AAD0-B87E-4402-AB1F-96F993BFF012}" type="presParOf" srcId="{2A1DEADF-70E4-41EE-B88A-02982748C827}" destId="{49DC17FA-D4BB-40A9-A832-08EE5E875D74}" srcOrd="0" destOrd="0" presId="urn:microsoft.com/office/officeart/2005/8/layout/hList7#1"/>
    <dgm:cxn modelId="{F194EE08-F4C6-4BDE-849B-FC7B73A02B0D}" type="presParOf" srcId="{2A1DEADF-70E4-41EE-B88A-02982748C827}" destId="{59686823-1960-4CAC-812F-811DC9A53A71}" srcOrd="1" destOrd="0" presId="urn:microsoft.com/office/officeart/2005/8/layout/hList7#1"/>
    <dgm:cxn modelId="{C18A6F54-95BE-4976-9B7E-C30212EAF505}" type="presParOf" srcId="{59686823-1960-4CAC-812F-811DC9A53A71}" destId="{EA93CE36-7AED-46FE-827F-F8E821211506}" srcOrd="0" destOrd="0" presId="urn:microsoft.com/office/officeart/2005/8/layout/hList7#1"/>
    <dgm:cxn modelId="{1FDE29AF-EAB5-43EB-9692-81B87F7357D4}" type="presParOf" srcId="{EA93CE36-7AED-46FE-827F-F8E821211506}" destId="{9B5F57DE-226B-4889-9E48-9CE994304DC1}" srcOrd="0" destOrd="0" presId="urn:microsoft.com/office/officeart/2005/8/layout/hList7#1"/>
    <dgm:cxn modelId="{3E7E6381-E9BA-4122-BFA9-564953D7102B}" type="presParOf" srcId="{EA93CE36-7AED-46FE-827F-F8E821211506}" destId="{30EDF4F3-B0EF-4975-8EF3-66E8998561F1}" srcOrd="1" destOrd="0" presId="urn:microsoft.com/office/officeart/2005/8/layout/hList7#1"/>
    <dgm:cxn modelId="{1D003633-C3D3-44F5-8D3E-B17A8BFA42C0}" type="presParOf" srcId="{EA93CE36-7AED-46FE-827F-F8E821211506}" destId="{D2AAB26E-11B2-4F29-9653-9145C8544528}" srcOrd="2" destOrd="0" presId="urn:microsoft.com/office/officeart/2005/8/layout/hList7#1"/>
    <dgm:cxn modelId="{95AC17FD-E5B9-49B0-9140-8EEB585FEE20}" type="presParOf" srcId="{EA93CE36-7AED-46FE-827F-F8E821211506}" destId="{A98C3560-1874-4BE7-B33F-794452BA3158}" srcOrd="3" destOrd="0" presId="urn:microsoft.com/office/officeart/2005/8/layout/hList7#1"/>
    <dgm:cxn modelId="{2B945BF3-F41A-4D12-A867-4906796564D1}" type="presParOf" srcId="{59686823-1960-4CAC-812F-811DC9A53A71}" destId="{865B25D9-757E-4F7D-A48A-7AAEEF643705}" srcOrd="1" destOrd="0" presId="urn:microsoft.com/office/officeart/2005/8/layout/hList7#1"/>
    <dgm:cxn modelId="{5251968E-663C-4927-8293-D28429B418B0}" type="presParOf" srcId="{59686823-1960-4CAC-812F-811DC9A53A71}" destId="{A341E81D-E642-49DE-B81D-12B730319E19}" srcOrd="2" destOrd="0" presId="urn:microsoft.com/office/officeart/2005/8/layout/hList7#1"/>
    <dgm:cxn modelId="{430630D9-5091-4679-B0F9-6C3B68402ED9}" type="presParOf" srcId="{A341E81D-E642-49DE-B81D-12B730319E19}" destId="{E224D7F1-1D49-4699-BE45-77ADC65CD1B6}" srcOrd="0" destOrd="0" presId="urn:microsoft.com/office/officeart/2005/8/layout/hList7#1"/>
    <dgm:cxn modelId="{5F3DC4A6-9124-42C3-BEA5-5E4AA6A436E1}" type="presParOf" srcId="{A341E81D-E642-49DE-B81D-12B730319E19}" destId="{21BB86C6-E03E-4030-8784-83C586A317EE}" srcOrd="1" destOrd="0" presId="urn:microsoft.com/office/officeart/2005/8/layout/hList7#1"/>
    <dgm:cxn modelId="{3CEC850C-8E73-4BDC-813B-ED69860EF311}" type="presParOf" srcId="{A341E81D-E642-49DE-B81D-12B730319E19}" destId="{CE87257D-2635-475B-B240-6B426D482BF1}" srcOrd="2" destOrd="0" presId="urn:microsoft.com/office/officeart/2005/8/layout/hList7#1"/>
    <dgm:cxn modelId="{280C7C57-6611-4D64-9AE6-68188CD58C8C}" type="presParOf" srcId="{A341E81D-E642-49DE-B81D-12B730319E19}" destId="{30A0AE47-AB7C-4779-9131-A06FDDDDBA3E}" srcOrd="3" destOrd="0" presId="urn:microsoft.com/office/officeart/2005/8/layout/hList7#1"/>
    <dgm:cxn modelId="{FD7E17C6-2CF0-4B16-AF7F-B94B9C548714}" type="presParOf" srcId="{59686823-1960-4CAC-812F-811DC9A53A71}" destId="{F4617DF2-9886-46FF-90EC-749BDD38862F}" srcOrd="3" destOrd="0" presId="urn:microsoft.com/office/officeart/2005/8/layout/hList7#1"/>
    <dgm:cxn modelId="{EA3B2E90-0A1A-416A-821C-5D3E1C264BEC}" type="presParOf" srcId="{59686823-1960-4CAC-812F-811DC9A53A71}" destId="{8CA8966E-04F4-4210-843E-E14D5903439D}" srcOrd="4" destOrd="0" presId="urn:microsoft.com/office/officeart/2005/8/layout/hList7#1"/>
    <dgm:cxn modelId="{33C05EC2-F32E-4E0E-9A21-794C5C12CE2F}" type="presParOf" srcId="{8CA8966E-04F4-4210-843E-E14D5903439D}" destId="{D1343665-73A1-413C-938C-F4AE545E5AEF}" srcOrd="0" destOrd="0" presId="urn:microsoft.com/office/officeart/2005/8/layout/hList7#1"/>
    <dgm:cxn modelId="{A08319EF-8658-473F-8BAF-EA7DA7292877}" type="presParOf" srcId="{8CA8966E-04F4-4210-843E-E14D5903439D}" destId="{FEC98581-7D12-4817-8BE9-2B23841E08FA}" srcOrd="1" destOrd="0" presId="urn:microsoft.com/office/officeart/2005/8/layout/hList7#1"/>
    <dgm:cxn modelId="{CEDB8840-3D39-43BC-9352-F807190E4223}" type="presParOf" srcId="{8CA8966E-04F4-4210-843E-E14D5903439D}" destId="{CFB340C3-741F-4D69-B51A-B3D6AD16B0D9}" srcOrd="2" destOrd="0" presId="urn:microsoft.com/office/officeart/2005/8/layout/hList7#1"/>
    <dgm:cxn modelId="{BE4902AE-679B-4F55-B045-0BAD86E2DA2B}" type="presParOf" srcId="{8CA8966E-04F4-4210-843E-E14D5903439D}" destId="{4BE65834-EC25-4E96-8F41-E78257E07A8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C13109-C081-413E-AE7F-22EEF66A639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7B8F49-91BD-4EA1-B13D-FBD615397A2A}">
      <dgm:prSet phldrT="[Text]"/>
      <dgm:spPr/>
      <dgm:t>
        <a:bodyPr/>
        <a:lstStyle/>
        <a:p>
          <a:r>
            <a:rPr lang="en-US" dirty="0" smtClean="0">
              <a:solidFill>
                <a:srgbClr val="304E35"/>
              </a:solidFill>
            </a:rPr>
            <a:t>April 6</a:t>
          </a:r>
        </a:p>
        <a:p>
          <a:r>
            <a:rPr lang="en-US" dirty="0" smtClean="0">
              <a:solidFill>
                <a:srgbClr val="304E35"/>
              </a:solidFill>
            </a:rPr>
            <a:t>Germany invades Yugoslavia and Greece</a:t>
          </a:r>
          <a:endParaRPr lang="en-US" dirty="0">
            <a:solidFill>
              <a:srgbClr val="304E35"/>
            </a:solidFill>
          </a:endParaRPr>
        </a:p>
      </dgm:t>
    </dgm:pt>
    <dgm:pt modelId="{00F3A0E2-8E33-494B-92C4-61390BA38FF1}" type="parTrans" cxnId="{5785720C-1F50-453A-84DC-7343EF001F2D}">
      <dgm:prSet/>
      <dgm:spPr/>
      <dgm:t>
        <a:bodyPr/>
        <a:lstStyle/>
        <a:p>
          <a:endParaRPr lang="en-US"/>
        </a:p>
      </dgm:t>
    </dgm:pt>
    <dgm:pt modelId="{0A095427-3E71-4A70-B70C-EF888CEDFE6C}" type="sibTrans" cxnId="{5785720C-1F50-453A-84DC-7343EF001F2D}">
      <dgm:prSet/>
      <dgm:spPr/>
      <dgm:t>
        <a:bodyPr/>
        <a:lstStyle/>
        <a:p>
          <a:endParaRPr lang="en-US"/>
        </a:p>
      </dgm:t>
    </dgm:pt>
    <dgm:pt modelId="{9D0F6532-A4CB-454B-BE25-785A73396139}">
      <dgm:prSet phldrT="[Text]"/>
      <dgm:spPr/>
      <dgm:t>
        <a:bodyPr/>
        <a:lstStyle/>
        <a:p>
          <a:r>
            <a:rPr lang="en-US" dirty="0" smtClean="0">
              <a:solidFill>
                <a:srgbClr val="304E35"/>
              </a:solidFill>
            </a:rPr>
            <a:t>May 15</a:t>
          </a:r>
        </a:p>
        <a:p>
          <a:r>
            <a:rPr lang="en-US" dirty="0" smtClean="0">
              <a:solidFill>
                <a:srgbClr val="304E35"/>
              </a:solidFill>
            </a:rPr>
            <a:t>Rumania passes law condemning adult Jews to forced labor</a:t>
          </a:r>
          <a:endParaRPr lang="en-US" dirty="0">
            <a:solidFill>
              <a:srgbClr val="304E35"/>
            </a:solidFill>
          </a:endParaRPr>
        </a:p>
      </dgm:t>
    </dgm:pt>
    <dgm:pt modelId="{F295AE71-ED21-4D90-84A2-F5AB89A7390B}" type="parTrans" cxnId="{8EDF0A09-41A8-4937-84D6-CACF8AB75749}">
      <dgm:prSet/>
      <dgm:spPr/>
      <dgm:t>
        <a:bodyPr/>
        <a:lstStyle/>
        <a:p>
          <a:endParaRPr lang="en-US"/>
        </a:p>
      </dgm:t>
    </dgm:pt>
    <dgm:pt modelId="{0A1870EE-90B5-42BA-AAF2-D193B1C2741F}" type="sibTrans" cxnId="{8EDF0A09-41A8-4937-84D6-CACF8AB75749}">
      <dgm:prSet/>
      <dgm:spPr/>
      <dgm:t>
        <a:bodyPr/>
        <a:lstStyle/>
        <a:p>
          <a:endParaRPr lang="en-US"/>
        </a:p>
      </dgm:t>
    </dgm:pt>
    <dgm:pt modelId="{77254B1E-7D27-4AE2-BCB6-DC7797E5BDCA}">
      <dgm:prSet phldrT="[Text]"/>
      <dgm:spPr/>
      <dgm:t>
        <a:bodyPr/>
        <a:lstStyle/>
        <a:p>
          <a:r>
            <a:rPr lang="en-US" dirty="0" smtClean="0">
              <a:solidFill>
                <a:srgbClr val="304E35"/>
              </a:solidFill>
            </a:rPr>
            <a:t>June 7-8</a:t>
          </a:r>
        </a:p>
        <a:p>
          <a:r>
            <a:rPr lang="en-US" dirty="0" err="1" smtClean="0">
              <a:solidFill>
                <a:srgbClr val="304E35"/>
              </a:solidFill>
            </a:rPr>
            <a:t>Paimach</a:t>
          </a:r>
          <a:r>
            <a:rPr lang="en-US" dirty="0" smtClean="0">
              <a:solidFill>
                <a:srgbClr val="304E35"/>
              </a:solidFill>
            </a:rPr>
            <a:t> units from Palestine take part in Allied invasion in Syria</a:t>
          </a:r>
          <a:endParaRPr lang="en-US" dirty="0">
            <a:solidFill>
              <a:srgbClr val="304E35"/>
            </a:solidFill>
          </a:endParaRPr>
        </a:p>
      </dgm:t>
    </dgm:pt>
    <dgm:pt modelId="{B5815C40-79FA-4899-AE2D-2ADB84C046A4}" type="parTrans" cxnId="{B968D43A-4D54-4A98-B81C-E40682A662AB}">
      <dgm:prSet/>
      <dgm:spPr/>
      <dgm:t>
        <a:bodyPr/>
        <a:lstStyle/>
        <a:p>
          <a:endParaRPr lang="en-US"/>
        </a:p>
      </dgm:t>
    </dgm:pt>
    <dgm:pt modelId="{09C20226-E3BE-42E5-8C60-2807FB593F1F}" type="sibTrans" cxnId="{B968D43A-4D54-4A98-B81C-E40682A662AB}">
      <dgm:prSet/>
      <dgm:spPr/>
      <dgm:t>
        <a:bodyPr/>
        <a:lstStyle/>
        <a:p>
          <a:endParaRPr lang="en-US"/>
        </a:p>
      </dgm:t>
    </dgm:pt>
    <dgm:pt modelId="{5DD6230A-FE44-49CA-9A4F-2712365B74E6}">
      <dgm:prSet phldrT="[Text]"/>
      <dgm:spPr/>
      <dgm:t>
        <a:bodyPr/>
        <a:lstStyle/>
        <a:p>
          <a:r>
            <a:rPr lang="en-US" dirty="0" smtClean="0">
              <a:solidFill>
                <a:srgbClr val="304E35"/>
              </a:solidFill>
            </a:rPr>
            <a:t>June 22</a:t>
          </a:r>
        </a:p>
        <a:p>
          <a:r>
            <a:rPr lang="en-US" dirty="0" smtClean="0">
              <a:solidFill>
                <a:srgbClr val="304E35"/>
              </a:solidFill>
            </a:rPr>
            <a:t>Germany attacks U.S.S.R</a:t>
          </a:r>
          <a:endParaRPr lang="en-US" dirty="0">
            <a:solidFill>
              <a:srgbClr val="304E35"/>
            </a:solidFill>
          </a:endParaRPr>
        </a:p>
      </dgm:t>
    </dgm:pt>
    <dgm:pt modelId="{D5E39CAF-BEA8-451F-8223-F75A82C977BB}" type="parTrans" cxnId="{48C3B524-928C-4455-A7B1-36C7BE966C40}">
      <dgm:prSet/>
      <dgm:spPr/>
      <dgm:t>
        <a:bodyPr/>
        <a:lstStyle/>
        <a:p>
          <a:endParaRPr lang="en-US"/>
        </a:p>
      </dgm:t>
    </dgm:pt>
    <dgm:pt modelId="{9F1841EE-06EF-430F-B2AA-F04C76067608}" type="sibTrans" cxnId="{48C3B524-928C-4455-A7B1-36C7BE966C40}">
      <dgm:prSet/>
      <dgm:spPr/>
      <dgm:t>
        <a:bodyPr/>
        <a:lstStyle/>
        <a:p>
          <a:endParaRPr lang="en-US"/>
        </a:p>
      </dgm:t>
    </dgm:pt>
    <dgm:pt modelId="{F180E129-E70D-4B6E-9BBA-E1FBB6096246}">
      <dgm:prSet phldrT="[Text]"/>
      <dgm:spPr/>
      <dgm:t>
        <a:bodyPr/>
        <a:lstStyle/>
        <a:p>
          <a:r>
            <a:rPr lang="en-US" dirty="0" smtClean="0">
              <a:solidFill>
                <a:srgbClr val="304E35"/>
              </a:solidFill>
            </a:rPr>
            <a:t>July 2</a:t>
          </a:r>
        </a:p>
        <a:p>
          <a:r>
            <a:rPr lang="en-US" dirty="0" smtClean="0">
              <a:solidFill>
                <a:srgbClr val="304E35"/>
              </a:solidFill>
            </a:rPr>
            <a:t>Anti-racist riots in </a:t>
          </a:r>
          <a:r>
            <a:rPr lang="en-US" dirty="0" err="1" smtClean="0">
              <a:solidFill>
                <a:srgbClr val="304E35"/>
              </a:solidFill>
            </a:rPr>
            <a:t>Lwow</a:t>
          </a:r>
          <a:r>
            <a:rPr lang="en-US" dirty="0" smtClean="0">
              <a:solidFill>
                <a:srgbClr val="304E35"/>
              </a:solidFill>
            </a:rPr>
            <a:t> in which Ukrainian nationalist take part</a:t>
          </a:r>
          <a:endParaRPr lang="en-US" dirty="0">
            <a:solidFill>
              <a:srgbClr val="304E35"/>
            </a:solidFill>
          </a:endParaRPr>
        </a:p>
      </dgm:t>
    </dgm:pt>
    <dgm:pt modelId="{A6A15673-920D-4A1D-827D-BBD4A244AEE3}" type="parTrans" cxnId="{5EB7F902-1F5A-439B-A43E-29BD5112362B}">
      <dgm:prSet/>
      <dgm:spPr/>
      <dgm:t>
        <a:bodyPr/>
        <a:lstStyle/>
        <a:p>
          <a:endParaRPr lang="en-US"/>
        </a:p>
      </dgm:t>
    </dgm:pt>
    <dgm:pt modelId="{307AC339-D18E-4402-8ADA-8FD72DDD9C5F}" type="sibTrans" cxnId="{5EB7F902-1F5A-439B-A43E-29BD5112362B}">
      <dgm:prSet/>
      <dgm:spPr/>
      <dgm:t>
        <a:bodyPr/>
        <a:lstStyle/>
        <a:p>
          <a:endParaRPr lang="en-US"/>
        </a:p>
      </dgm:t>
    </dgm:pt>
    <dgm:pt modelId="{A8E61DEF-A831-4107-9ED2-EED148DB0E3F}" type="pres">
      <dgm:prSet presAssocID="{8BC13109-C081-413E-AE7F-22EEF66A63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369AB2-F26A-4372-A40B-C657ABB91239}" type="pres">
      <dgm:prSet presAssocID="{277B8F49-91BD-4EA1-B13D-FBD615397A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73993-59EE-457B-980E-7AD2136E283D}" type="pres">
      <dgm:prSet presAssocID="{0A095427-3E71-4A70-B70C-EF888CEDFE6C}" presName="sibTrans" presStyleCnt="0"/>
      <dgm:spPr/>
    </dgm:pt>
    <dgm:pt modelId="{5E482CC6-0DFA-4A4D-9DFA-A402D83F91CB}" type="pres">
      <dgm:prSet presAssocID="{9D0F6532-A4CB-454B-BE25-785A733961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99AD8-0F9E-49E3-B2AE-205200106FDE}" type="pres">
      <dgm:prSet presAssocID="{0A1870EE-90B5-42BA-AAF2-D193B1C2741F}" presName="sibTrans" presStyleCnt="0"/>
      <dgm:spPr/>
    </dgm:pt>
    <dgm:pt modelId="{009D30AA-83F5-4468-9E40-FB2C14A36242}" type="pres">
      <dgm:prSet presAssocID="{77254B1E-7D27-4AE2-BCB6-DC7797E5BD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EEA09-C322-4D5F-B7D1-3684CCCF10C1}" type="pres">
      <dgm:prSet presAssocID="{09C20226-E3BE-42E5-8C60-2807FB593F1F}" presName="sibTrans" presStyleCnt="0"/>
      <dgm:spPr/>
    </dgm:pt>
    <dgm:pt modelId="{D1B3F602-A781-401C-9C89-261309DF8192}" type="pres">
      <dgm:prSet presAssocID="{5DD6230A-FE44-49CA-9A4F-2712365B74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83BA3-0BDA-4D41-8D16-F1720CEB9816}" type="pres">
      <dgm:prSet presAssocID="{9F1841EE-06EF-430F-B2AA-F04C76067608}" presName="sibTrans" presStyleCnt="0"/>
      <dgm:spPr/>
    </dgm:pt>
    <dgm:pt modelId="{F1FF4579-3586-4E1D-A83A-40FB703C2B9C}" type="pres">
      <dgm:prSet presAssocID="{F180E129-E70D-4B6E-9BBA-E1FBB60962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5027E-536E-48ED-96DF-D3281921A9B8}" type="presOf" srcId="{277B8F49-91BD-4EA1-B13D-FBD615397A2A}" destId="{0D369AB2-F26A-4372-A40B-C657ABB91239}" srcOrd="0" destOrd="0" presId="urn:microsoft.com/office/officeart/2005/8/layout/default#1"/>
    <dgm:cxn modelId="{48C3B524-928C-4455-A7B1-36C7BE966C40}" srcId="{8BC13109-C081-413E-AE7F-22EEF66A6399}" destId="{5DD6230A-FE44-49CA-9A4F-2712365B74E6}" srcOrd="3" destOrd="0" parTransId="{D5E39CAF-BEA8-451F-8223-F75A82C977BB}" sibTransId="{9F1841EE-06EF-430F-B2AA-F04C76067608}"/>
    <dgm:cxn modelId="{B968D43A-4D54-4A98-B81C-E40682A662AB}" srcId="{8BC13109-C081-413E-AE7F-22EEF66A6399}" destId="{77254B1E-7D27-4AE2-BCB6-DC7797E5BDCA}" srcOrd="2" destOrd="0" parTransId="{B5815C40-79FA-4899-AE2D-2ADB84C046A4}" sibTransId="{09C20226-E3BE-42E5-8C60-2807FB593F1F}"/>
    <dgm:cxn modelId="{7CC1D5D3-D0FC-4031-B9E7-E51C2BC2A0B4}" type="presOf" srcId="{8BC13109-C081-413E-AE7F-22EEF66A6399}" destId="{A8E61DEF-A831-4107-9ED2-EED148DB0E3F}" srcOrd="0" destOrd="0" presId="urn:microsoft.com/office/officeart/2005/8/layout/default#1"/>
    <dgm:cxn modelId="{984D21F2-3474-4832-97FA-023A157AD2FD}" type="presOf" srcId="{F180E129-E70D-4B6E-9BBA-E1FBB6096246}" destId="{F1FF4579-3586-4E1D-A83A-40FB703C2B9C}" srcOrd="0" destOrd="0" presId="urn:microsoft.com/office/officeart/2005/8/layout/default#1"/>
    <dgm:cxn modelId="{C19146A1-0AE2-4515-BB7F-2DA5AA2B5A51}" type="presOf" srcId="{9D0F6532-A4CB-454B-BE25-785A73396139}" destId="{5E482CC6-0DFA-4A4D-9DFA-A402D83F91CB}" srcOrd="0" destOrd="0" presId="urn:microsoft.com/office/officeart/2005/8/layout/default#1"/>
    <dgm:cxn modelId="{5EB7F902-1F5A-439B-A43E-29BD5112362B}" srcId="{8BC13109-C081-413E-AE7F-22EEF66A6399}" destId="{F180E129-E70D-4B6E-9BBA-E1FBB6096246}" srcOrd="4" destOrd="0" parTransId="{A6A15673-920D-4A1D-827D-BBD4A244AEE3}" sibTransId="{307AC339-D18E-4402-8ADA-8FD72DDD9C5F}"/>
    <dgm:cxn modelId="{821D2470-0928-4E4E-9A26-3F874F8C802C}" type="presOf" srcId="{5DD6230A-FE44-49CA-9A4F-2712365B74E6}" destId="{D1B3F602-A781-401C-9C89-261309DF8192}" srcOrd="0" destOrd="0" presId="urn:microsoft.com/office/officeart/2005/8/layout/default#1"/>
    <dgm:cxn modelId="{5785720C-1F50-453A-84DC-7343EF001F2D}" srcId="{8BC13109-C081-413E-AE7F-22EEF66A6399}" destId="{277B8F49-91BD-4EA1-B13D-FBD615397A2A}" srcOrd="0" destOrd="0" parTransId="{00F3A0E2-8E33-494B-92C4-61390BA38FF1}" sibTransId="{0A095427-3E71-4A70-B70C-EF888CEDFE6C}"/>
    <dgm:cxn modelId="{CCD6B6C7-211B-4AB9-8C62-8A8C843BDA80}" type="presOf" srcId="{77254B1E-7D27-4AE2-BCB6-DC7797E5BDCA}" destId="{009D30AA-83F5-4468-9E40-FB2C14A36242}" srcOrd="0" destOrd="0" presId="urn:microsoft.com/office/officeart/2005/8/layout/default#1"/>
    <dgm:cxn modelId="{8EDF0A09-41A8-4937-84D6-CACF8AB75749}" srcId="{8BC13109-C081-413E-AE7F-22EEF66A6399}" destId="{9D0F6532-A4CB-454B-BE25-785A73396139}" srcOrd="1" destOrd="0" parTransId="{F295AE71-ED21-4D90-84A2-F5AB89A7390B}" sibTransId="{0A1870EE-90B5-42BA-AAF2-D193B1C2741F}"/>
    <dgm:cxn modelId="{FBD0F6E3-26B5-436F-8869-5AE7467D045A}" type="presParOf" srcId="{A8E61DEF-A831-4107-9ED2-EED148DB0E3F}" destId="{0D369AB2-F26A-4372-A40B-C657ABB91239}" srcOrd="0" destOrd="0" presId="urn:microsoft.com/office/officeart/2005/8/layout/default#1"/>
    <dgm:cxn modelId="{749F853D-96B0-4999-855F-2712A7C44364}" type="presParOf" srcId="{A8E61DEF-A831-4107-9ED2-EED148DB0E3F}" destId="{A1973993-59EE-457B-980E-7AD2136E283D}" srcOrd="1" destOrd="0" presId="urn:microsoft.com/office/officeart/2005/8/layout/default#1"/>
    <dgm:cxn modelId="{B253D528-7A06-43CB-8C44-3EBF5D93878D}" type="presParOf" srcId="{A8E61DEF-A831-4107-9ED2-EED148DB0E3F}" destId="{5E482CC6-0DFA-4A4D-9DFA-A402D83F91CB}" srcOrd="2" destOrd="0" presId="urn:microsoft.com/office/officeart/2005/8/layout/default#1"/>
    <dgm:cxn modelId="{22ABDD2C-0695-4FD3-994A-D96BE64C56F3}" type="presParOf" srcId="{A8E61DEF-A831-4107-9ED2-EED148DB0E3F}" destId="{2E799AD8-0F9E-49E3-B2AE-205200106FDE}" srcOrd="3" destOrd="0" presId="urn:microsoft.com/office/officeart/2005/8/layout/default#1"/>
    <dgm:cxn modelId="{809C2BEE-6110-4CEF-B80E-7E0A83E014C8}" type="presParOf" srcId="{A8E61DEF-A831-4107-9ED2-EED148DB0E3F}" destId="{009D30AA-83F5-4468-9E40-FB2C14A36242}" srcOrd="4" destOrd="0" presId="urn:microsoft.com/office/officeart/2005/8/layout/default#1"/>
    <dgm:cxn modelId="{3C76FAA1-5E9B-4F22-9430-78FE667BA527}" type="presParOf" srcId="{A8E61DEF-A831-4107-9ED2-EED148DB0E3F}" destId="{900EEA09-C322-4D5F-B7D1-3684CCCF10C1}" srcOrd="5" destOrd="0" presId="urn:microsoft.com/office/officeart/2005/8/layout/default#1"/>
    <dgm:cxn modelId="{CAE5C978-BF48-4880-ABF0-C5BA6E1C0D2F}" type="presParOf" srcId="{A8E61DEF-A831-4107-9ED2-EED148DB0E3F}" destId="{D1B3F602-A781-401C-9C89-261309DF8192}" srcOrd="6" destOrd="0" presId="urn:microsoft.com/office/officeart/2005/8/layout/default#1"/>
    <dgm:cxn modelId="{15C40F1C-04D6-4682-8100-4011F9E5958F}" type="presParOf" srcId="{A8E61DEF-A831-4107-9ED2-EED148DB0E3F}" destId="{FF583BA3-0BDA-4D41-8D16-F1720CEB9816}" srcOrd="7" destOrd="0" presId="urn:microsoft.com/office/officeart/2005/8/layout/default#1"/>
    <dgm:cxn modelId="{6B2BCE7D-0F4D-453F-9A99-B35262CE0333}" type="presParOf" srcId="{A8E61DEF-A831-4107-9ED2-EED148DB0E3F}" destId="{F1FF4579-3586-4E1D-A83A-40FB703C2B9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2FB135-C3CA-4EFE-82DA-CF909FB6385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39985F-4BF5-4C7F-B3B9-6CF9155391AB}">
      <dgm:prSet phldrT="[Text]"/>
      <dgm:spPr/>
      <dgm:t>
        <a:bodyPr/>
        <a:lstStyle/>
        <a:p>
          <a:r>
            <a:rPr lang="en-US" dirty="0" smtClean="0"/>
            <a:t>March 17</a:t>
          </a:r>
          <a:endParaRPr lang="en-US" dirty="0"/>
        </a:p>
      </dgm:t>
    </dgm:pt>
    <dgm:pt modelId="{49A4D927-597F-46FD-8237-E2CB7A654DEE}" type="parTrans" cxnId="{1D11EB5C-71B0-4E42-B86F-38889C2F6A3C}">
      <dgm:prSet/>
      <dgm:spPr/>
      <dgm:t>
        <a:bodyPr/>
        <a:lstStyle/>
        <a:p>
          <a:endParaRPr lang="en-US"/>
        </a:p>
      </dgm:t>
    </dgm:pt>
    <dgm:pt modelId="{2B9A40A8-637D-4329-8914-C4594C02B2D1}" type="sibTrans" cxnId="{1D11EB5C-71B0-4E42-B86F-38889C2F6A3C}">
      <dgm:prSet/>
      <dgm:spPr/>
      <dgm:t>
        <a:bodyPr/>
        <a:lstStyle/>
        <a:p>
          <a:endParaRPr lang="en-US"/>
        </a:p>
      </dgm:t>
    </dgm:pt>
    <dgm:pt modelId="{646BA40F-81FA-4A1F-8D2D-ACBDF2AF40A8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rPr>
            <a:t>Extermination begins at </a:t>
          </a:r>
          <a:r>
            <a:rPr lang="en-US" sz="2000" dirty="0" err="1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rPr>
            <a:t>Bezec</a:t>
          </a:r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rPr>
            <a:t>; by the end of 1942, 600,000 Jews had been murdered there</a:t>
          </a:r>
          <a:endParaRPr lang="en-US" sz="2000" dirty="0">
            <a:solidFill>
              <a:schemeClr val="accent2">
                <a:lumMod val="50000"/>
              </a:schemeClr>
            </a:solidFill>
            <a:latin typeface="Cooper Black" pitchFamily="18" charset="0"/>
          </a:endParaRPr>
        </a:p>
      </dgm:t>
    </dgm:pt>
    <dgm:pt modelId="{3A99BD6A-4405-4762-ACE9-475929DC7405}" type="parTrans" cxnId="{93653CCC-4113-4E35-9DEE-1B95280F1838}">
      <dgm:prSet/>
      <dgm:spPr/>
      <dgm:t>
        <a:bodyPr/>
        <a:lstStyle/>
        <a:p>
          <a:endParaRPr lang="en-US"/>
        </a:p>
      </dgm:t>
    </dgm:pt>
    <dgm:pt modelId="{493CB76C-E868-45FF-94DF-8CA0B8DF08C0}" type="sibTrans" cxnId="{93653CCC-4113-4E35-9DEE-1B95280F1838}">
      <dgm:prSet/>
      <dgm:spPr/>
      <dgm:t>
        <a:bodyPr/>
        <a:lstStyle/>
        <a:p>
          <a:endParaRPr lang="en-US"/>
        </a:p>
      </dgm:t>
    </dgm:pt>
    <dgm:pt modelId="{B64C86CF-9E80-4884-BC27-0B3EE6E50A6A}">
      <dgm:prSet phldrT="[Text]"/>
      <dgm:spPr/>
      <dgm:t>
        <a:bodyPr/>
        <a:lstStyle/>
        <a:p>
          <a:r>
            <a:rPr lang="en-US" dirty="0" smtClean="0"/>
            <a:t>March 26</a:t>
          </a:r>
          <a:endParaRPr lang="en-US" dirty="0"/>
        </a:p>
      </dgm:t>
    </dgm:pt>
    <dgm:pt modelId="{C7A29239-6219-472C-95C2-FFC225A23C3C}" type="parTrans" cxnId="{21A1A254-9AC9-44BF-8A68-D66ADB2F9C44}">
      <dgm:prSet/>
      <dgm:spPr/>
      <dgm:t>
        <a:bodyPr/>
        <a:lstStyle/>
        <a:p>
          <a:endParaRPr lang="en-US"/>
        </a:p>
      </dgm:t>
    </dgm:pt>
    <dgm:pt modelId="{80C08E94-37A9-466D-A43E-99C9323BEAC1}" type="sibTrans" cxnId="{21A1A254-9AC9-44BF-8A68-D66ADB2F9C44}">
      <dgm:prSet/>
      <dgm:spPr/>
      <dgm:t>
        <a:bodyPr/>
        <a:lstStyle/>
        <a:p>
          <a:endParaRPr lang="en-US"/>
        </a:p>
      </dgm:t>
    </dgm:pt>
    <dgm:pt modelId="{E5300CE5-B052-4941-99D2-E631A5B048C1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rPr>
            <a:t>Deportation of 60,000 Slovakian Jews, come to Auschwitz, others to Majdanek</a:t>
          </a:r>
          <a:endParaRPr lang="en-US" sz="2000" dirty="0">
            <a:solidFill>
              <a:schemeClr val="accent2">
                <a:lumMod val="50000"/>
              </a:schemeClr>
            </a:solidFill>
            <a:latin typeface="Cooper Black" pitchFamily="18" charset="0"/>
          </a:endParaRPr>
        </a:p>
      </dgm:t>
    </dgm:pt>
    <dgm:pt modelId="{E08A1416-D8AC-4E8A-9DD2-24EEEEE120A9}" type="parTrans" cxnId="{CC30A39F-637B-46CF-B650-85E2955D7054}">
      <dgm:prSet/>
      <dgm:spPr/>
      <dgm:t>
        <a:bodyPr/>
        <a:lstStyle/>
        <a:p>
          <a:endParaRPr lang="en-US"/>
        </a:p>
      </dgm:t>
    </dgm:pt>
    <dgm:pt modelId="{462F4555-CA1B-4EBD-8D98-03FDC0507A42}" type="sibTrans" cxnId="{CC30A39F-637B-46CF-B650-85E2955D7054}">
      <dgm:prSet/>
      <dgm:spPr/>
      <dgm:t>
        <a:bodyPr/>
        <a:lstStyle/>
        <a:p>
          <a:endParaRPr lang="en-US"/>
        </a:p>
      </dgm:t>
    </dgm:pt>
    <dgm:pt modelId="{0B790B1C-3453-4701-BAB5-A431990EEA11}">
      <dgm:prSet phldrT="[Text]"/>
      <dgm:spPr/>
      <dgm:t>
        <a:bodyPr/>
        <a:lstStyle/>
        <a:p>
          <a:r>
            <a:rPr lang="en-US" dirty="0" smtClean="0"/>
            <a:t>April</a:t>
          </a:r>
          <a:endParaRPr lang="en-US" dirty="0"/>
        </a:p>
      </dgm:t>
    </dgm:pt>
    <dgm:pt modelId="{814E117C-A7D7-4465-9D69-5C0498D609AB}" type="parTrans" cxnId="{F8C31299-6A3D-4BA0-AEFA-DBA1725B0376}">
      <dgm:prSet/>
      <dgm:spPr/>
      <dgm:t>
        <a:bodyPr/>
        <a:lstStyle/>
        <a:p>
          <a:endParaRPr lang="en-US"/>
        </a:p>
      </dgm:t>
    </dgm:pt>
    <dgm:pt modelId="{94A440C7-CE2C-46F5-B9B4-9FCAB3D095D4}" type="sibTrans" cxnId="{F8C31299-6A3D-4BA0-AEFA-DBA1725B0376}">
      <dgm:prSet/>
      <dgm:spPr/>
      <dgm:t>
        <a:bodyPr/>
        <a:lstStyle/>
        <a:p>
          <a:endParaRPr lang="en-US"/>
        </a:p>
      </dgm:t>
    </dgm:pt>
    <dgm:pt modelId="{71A64CD1-5975-4AE3-B816-35FB027DB8E1}">
      <dgm:prSet phldrT="[Text]" custT="1"/>
      <dgm:spPr/>
      <dgm:t>
        <a:bodyPr/>
        <a:lstStyle/>
        <a:p>
          <a:pPr algn="l"/>
          <a:r>
            <a:rPr lang="en-US" sz="2000" dirty="0" smtClean="0">
              <a:solidFill>
                <a:schemeClr val="accent2">
                  <a:lumMod val="50000"/>
                </a:schemeClr>
              </a:solidFill>
              <a:latin typeface="Cooper Black" pitchFamily="18" charset="0"/>
            </a:rPr>
            <a:t>Anti-Fascist bloc established in the Warsaw Ghetto</a:t>
          </a:r>
          <a:endParaRPr lang="en-US" sz="2000" dirty="0">
            <a:solidFill>
              <a:schemeClr val="accent2">
                <a:lumMod val="50000"/>
              </a:schemeClr>
            </a:solidFill>
            <a:latin typeface="Cooper Black" pitchFamily="18" charset="0"/>
          </a:endParaRPr>
        </a:p>
      </dgm:t>
    </dgm:pt>
    <dgm:pt modelId="{A9F0A212-58F8-4149-96ED-1FF8FAC05AF2}" type="parTrans" cxnId="{87EFB886-18C5-4609-A68C-BEACB707C3E6}">
      <dgm:prSet/>
      <dgm:spPr/>
      <dgm:t>
        <a:bodyPr/>
        <a:lstStyle/>
        <a:p>
          <a:endParaRPr lang="en-US"/>
        </a:p>
      </dgm:t>
    </dgm:pt>
    <dgm:pt modelId="{1B72B24D-0D4C-4707-ACE9-48EB69444EAA}" type="sibTrans" cxnId="{87EFB886-18C5-4609-A68C-BEACB707C3E6}">
      <dgm:prSet/>
      <dgm:spPr/>
      <dgm:t>
        <a:bodyPr/>
        <a:lstStyle/>
        <a:p>
          <a:endParaRPr lang="en-US"/>
        </a:p>
      </dgm:t>
    </dgm:pt>
    <dgm:pt modelId="{0980D39A-ABD6-4281-924B-C98EEDA1F578}" type="pres">
      <dgm:prSet presAssocID="{E42FB135-C3CA-4EFE-82DA-CF909FB638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FACCE8-CDFD-479E-B536-D4E3BFFECE4E}" type="pres">
      <dgm:prSet presAssocID="{0B790B1C-3453-4701-BAB5-A431990EEA11}" presName="boxAndChildren" presStyleCnt="0"/>
      <dgm:spPr/>
    </dgm:pt>
    <dgm:pt modelId="{F3446429-ED6E-4A56-BB12-74B18C10F62C}" type="pres">
      <dgm:prSet presAssocID="{0B790B1C-3453-4701-BAB5-A431990EEA11}" presName="parentTextBox" presStyleLbl="node1" presStyleIdx="0" presStyleCnt="3"/>
      <dgm:spPr/>
      <dgm:t>
        <a:bodyPr/>
        <a:lstStyle/>
        <a:p>
          <a:endParaRPr lang="en-US"/>
        </a:p>
      </dgm:t>
    </dgm:pt>
    <dgm:pt modelId="{3BD1310E-1725-4885-B871-EB9D0A334BF6}" type="pres">
      <dgm:prSet presAssocID="{0B790B1C-3453-4701-BAB5-A431990EEA11}" presName="entireBox" presStyleLbl="node1" presStyleIdx="0" presStyleCnt="3"/>
      <dgm:spPr/>
      <dgm:t>
        <a:bodyPr/>
        <a:lstStyle/>
        <a:p>
          <a:endParaRPr lang="en-US"/>
        </a:p>
      </dgm:t>
    </dgm:pt>
    <dgm:pt modelId="{EC4059A0-053F-4A42-A72C-2A45BDD35B5F}" type="pres">
      <dgm:prSet presAssocID="{0B790B1C-3453-4701-BAB5-A431990EEA11}" presName="descendantBox" presStyleCnt="0"/>
      <dgm:spPr/>
    </dgm:pt>
    <dgm:pt modelId="{6389A334-F375-41D4-B1F4-9F60B5D049A7}" type="pres">
      <dgm:prSet presAssocID="{71A64CD1-5975-4AE3-B816-35FB027DB8E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E39FF-4613-446C-BD4B-AA3DDDD88525}" type="pres">
      <dgm:prSet presAssocID="{80C08E94-37A9-466D-A43E-99C9323BEAC1}" presName="sp" presStyleCnt="0"/>
      <dgm:spPr/>
    </dgm:pt>
    <dgm:pt modelId="{E0FA3A07-44C1-425F-95A6-5B8FDB2890D7}" type="pres">
      <dgm:prSet presAssocID="{B64C86CF-9E80-4884-BC27-0B3EE6E50A6A}" presName="arrowAndChildren" presStyleCnt="0"/>
      <dgm:spPr/>
    </dgm:pt>
    <dgm:pt modelId="{B80DE2BB-CD54-4F2C-8DD7-38A1E0FADB44}" type="pres">
      <dgm:prSet presAssocID="{B64C86CF-9E80-4884-BC27-0B3EE6E50A6A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C611CAFB-A2FB-469B-BF7C-782F060A6649}" type="pres">
      <dgm:prSet presAssocID="{B64C86CF-9E80-4884-BC27-0B3EE6E50A6A}" presName="arrow" presStyleLbl="node1" presStyleIdx="1" presStyleCnt="3"/>
      <dgm:spPr/>
      <dgm:t>
        <a:bodyPr/>
        <a:lstStyle/>
        <a:p>
          <a:endParaRPr lang="en-US"/>
        </a:p>
      </dgm:t>
    </dgm:pt>
    <dgm:pt modelId="{59F71FB2-D6AE-4A8D-A989-EA96F7677FCD}" type="pres">
      <dgm:prSet presAssocID="{B64C86CF-9E80-4884-BC27-0B3EE6E50A6A}" presName="descendantArrow" presStyleCnt="0"/>
      <dgm:spPr/>
    </dgm:pt>
    <dgm:pt modelId="{12B03FC8-84F9-42C6-A71C-CF9996BCAF7F}" type="pres">
      <dgm:prSet presAssocID="{E5300CE5-B052-4941-99D2-E631A5B048C1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CE08F-80AD-429E-B709-649F89015D83}" type="pres">
      <dgm:prSet presAssocID="{2B9A40A8-637D-4329-8914-C4594C02B2D1}" presName="sp" presStyleCnt="0"/>
      <dgm:spPr/>
    </dgm:pt>
    <dgm:pt modelId="{1D0BA0CF-4774-4F39-BC9B-86EC8F7326C5}" type="pres">
      <dgm:prSet presAssocID="{8D39985F-4BF5-4C7F-B3B9-6CF9155391AB}" presName="arrowAndChildren" presStyleCnt="0"/>
      <dgm:spPr/>
    </dgm:pt>
    <dgm:pt modelId="{78E9857D-3F09-429B-9914-92D09412F60B}" type="pres">
      <dgm:prSet presAssocID="{8D39985F-4BF5-4C7F-B3B9-6CF9155391A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C41E0E3-23F4-4C60-9D47-3682C073A35C}" type="pres">
      <dgm:prSet presAssocID="{8D39985F-4BF5-4C7F-B3B9-6CF9155391AB}" presName="arrow" presStyleLbl="node1" presStyleIdx="2" presStyleCnt="3"/>
      <dgm:spPr/>
      <dgm:t>
        <a:bodyPr/>
        <a:lstStyle/>
        <a:p>
          <a:endParaRPr lang="en-US"/>
        </a:p>
      </dgm:t>
    </dgm:pt>
    <dgm:pt modelId="{87969075-7B36-49F8-B339-FF575EDF6C04}" type="pres">
      <dgm:prSet presAssocID="{8D39985F-4BF5-4C7F-B3B9-6CF9155391AB}" presName="descendantArrow" presStyleCnt="0"/>
      <dgm:spPr/>
    </dgm:pt>
    <dgm:pt modelId="{09B2DBA0-012B-47EF-A4F0-3149859000D9}" type="pres">
      <dgm:prSet presAssocID="{646BA40F-81FA-4A1F-8D2D-ACBDF2AF40A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A1A254-9AC9-44BF-8A68-D66ADB2F9C44}" srcId="{E42FB135-C3CA-4EFE-82DA-CF909FB6385F}" destId="{B64C86CF-9E80-4884-BC27-0B3EE6E50A6A}" srcOrd="1" destOrd="0" parTransId="{C7A29239-6219-472C-95C2-FFC225A23C3C}" sibTransId="{80C08E94-37A9-466D-A43E-99C9323BEAC1}"/>
    <dgm:cxn modelId="{B2C4BA36-7B46-408C-81F5-DFDA89DA26D8}" type="presOf" srcId="{E5300CE5-B052-4941-99D2-E631A5B048C1}" destId="{12B03FC8-84F9-42C6-A71C-CF9996BCAF7F}" srcOrd="0" destOrd="0" presId="urn:microsoft.com/office/officeart/2005/8/layout/process4"/>
    <dgm:cxn modelId="{8E2F7306-4B60-4FD4-96B1-B63A32309252}" type="presOf" srcId="{8D39985F-4BF5-4C7F-B3B9-6CF9155391AB}" destId="{CC41E0E3-23F4-4C60-9D47-3682C073A35C}" srcOrd="1" destOrd="0" presId="urn:microsoft.com/office/officeart/2005/8/layout/process4"/>
    <dgm:cxn modelId="{DF0A2A19-2364-42D7-8C3E-7890F22A0DFC}" type="presOf" srcId="{8D39985F-4BF5-4C7F-B3B9-6CF9155391AB}" destId="{78E9857D-3F09-429B-9914-92D09412F60B}" srcOrd="0" destOrd="0" presId="urn:microsoft.com/office/officeart/2005/8/layout/process4"/>
    <dgm:cxn modelId="{CC30A39F-637B-46CF-B650-85E2955D7054}" srcId="{B64C86CF-9E80-4884-BC27-0B3EE6E50A6A}" destId="{E5300CE5-B052-4941-99D2-E631A5B048C1}" srcOrd="0" destOrd="0" parTransId="{E08A1416-D8AC-4E8A-9DD2-24EEEEE120A9}" sibTransId="{462F4555-CA1B-4EBD-8D98-03FDC0507A42}"/>
    <dgm:cxn modelId="{93653CCC-4113-4E35-9DEE-1B95280F1838}" srcId="{8D39985F-4BF5-4C7F-B3B9-6CF9155391AB}" destId="{646BA40F-81FA-4A1F-8D2D-ACBDF2AF40A8}" srcOrd="0" destOrd="0" parTransId="{3A99BD6A-4405-4762-ACE9-475929DC7405}" sibTransId="{493CB76C-E868-45FF-94DF-8CA0B8DF08C0}"/>
    <dgm:cxn modelId="{E5324A28-42CC-49F8-8102-6802158B156A}" type="presOf" srcId="{0B790B1C-3453-4701-BAB5-A431990EEA11}" destId="{F3446429-ED6E-4A56-BB12-74B18C10F62C}" srcOrd="0" destOrd="0" presId="urn:microsoft.com/office/officeart/2005/8/layout/process4"/>
    <dgm:cxn modelId="{1D11EB5C-71B0-4E42-B86F-38889C2F6A3C}" srcId="{E42FB135-C3CA-4EFE-82DA-CF909FB6385F}" destId="{8D39985F-4BF5-4C7F-B3B9-6CF9155391AB}" srcOrd="0" destOrd="0" parTransId="{49A4D927-597F-46FD-8237-E2CB7A654DEE}" sibTransId="{2B9A40A8-637D-4329-8914-C4594C02B2D1}"/>
    <dgm:cxn modelId="{7EE034FE-5064-4286-98F2-B5062085F3F5}" type="presOf" srcId="{B64C86CF-9E80-4884-BC27-0B3EE6E50A6A}" destId="{C611CAFB-A2FB-469B-BF7C-782F060A6649}" srcOrd="1" destOrd="0" presId="urn:microsoft.com/office/officeart/2005/8/layout/process4"/>
    <dgm:cxn modelId="{F8C31299-6A3D-4BA0-AEFA-DBA1725B0376}" srcId="{E42FB135-C3CA-4EFE-82DA-CF909FB6385F}" destId="{0B790B1C-3453-4701-BAB5-A431990EEA11}" srcOrd="2" destOrd="0" parTransId="{814E117C-A7D7-4465-9D69-5C0498D609AB}" sibTransId="{94A440C7-CE2C-46F5-B9B4-9FCAB3D095D4}"/>
    <dgm:cxn modelId="{D29292CB-2DB7-4FDE-A20D-DECD6E62E502}" type="presOf" srcId="{0B790B1C-3453-4701-BAB5-A431990EEA11}" destId="{3BD1310E-1725-4885-B871-EB9D0A334BF6}" srcOrd="1" destOrd="0" presId="urn:microsoft.com/office/officeart/2005/8/layout/process4"/>
    <dgm:cxn modelId="{E774AE5A-A12D-45BD-B8C1-99AA8A5E525D}" type="presOf" srcId="{B64C86CF-9E80-4884-BC27-0B3EE6E50A6A}" destId="{B80DE2BB-CD54-4F2C-8DD7-38A1E0FADB44}" srcOrd="0" destOrd="0" presId="urn:microsoft.com/office/officeart/2005/8/layout/process4"/>
    <dgm:cxn modelId="{F9634FC5-111F-4862-8541-BAB01618271B}" type="presOf" srcId="{646BA40F-81FA-4A1F-8D2D-ACBDF2AF40A8}" destId="{09B2DBA0-012B-47EF-A4F0-3149859000D9}" srcOrd="0" destOrd="0" presId="urn:microsoft.com/office/officeart/2005/8/layout/process4"/>
    <dgm:cxn modelId="{87EFB886-18C5-4609-A68C-BEACB707C3E6}" srcId="{0B790B1C-3453-4701-BAB5-A431990EEA11}" destId="{71A64CD1-5975-4AE3-B816-35FB027DB8E1}" srcOrd="0" destOrd="0" parTransId="{A9F0A212-58F8-4149-96ED-1FF8FAC05AF2}" sibTransId="{1B72B24D-0D4C-4707-ACE9-48EB69444EAA}"/>
    <dgm:cxn modelId="{E84C8AD7-37E1-4755-BFE2-D1BB435AA2BE}" type="presOf" srcId="{E42FB135-C3CA-4EFE-82DA-CF909FB6385F}" destId="{0980D39A-ABD6-4281-924B-C98EEDA1F578}" srcOrd="0" destOrd="0" presId="urn:microsoft.com/office/officeart/2005/8/layout/process4"/>
    <dgm:cxn modelId="{1957CE1C-604C-486C-B9D0-132047632E75}" type="presOf" srcId="{71A64CD1-5975-4AE3-B816-35FB027DB8E1}" destId="{6389A334-F375-41D4-B1F4-9F60B5D049A7}" srcOrd="0" destOrd="0" presId="urn:microsoft.com/office/officeart/2005/8/layout/process4"/>
    <dgm:cxn modelId="{4B3C6F6D-6570-49D9-9E32-597D97B767B0}" type="presParOf" srcId="{0980D39A-ABD6-4281-924B-C98EEDA1F578}" destId="{BEFACCE8-CDFD-479E-B536-D4E3BFFECE4E}" srcOrd="0" destOrd="0" presId="urn:microsoft.com/office/officeart/2005/8/layout/process4"/>
    <dgm:cxn modelId="{7C5ECDC6-0864-41BA-AFB2-D2B91119DA18}" type="presParOf" srcId="{BEFACCE8-CDFD-479E-B536-D4E3BFFECE4E}" destId="{F3446429-ED6E-4A56-BB12-74B18C10F62C}" srcOrd="0" destOrd="0" presId="urn:microsoft.com/office/officeart/2005/8/layout/process4"/>
    <dgm:cxn modelId="{CCAF9822-90D1-4795-B11A-2B1564729612}" type="presParOf" srcId="{BEFACCE8-CDFD-479E-B536-D4E3BFFECE4E}" destId="{3BD1310E-1725-4885-B871-EB9D0A334BF6}" srcOrd="1" destOrd="0" presId="urn:microsoft.com/office/officeart/2005/8/layout/process4"/>
    <dgm:cxn modelId="{1086E38C-603C-46E4-928C-CB6394A5783D}" type="presParOf" srcId="{BEFACCE8-CDFD-479E-B536-D4E3BFFECE4E}" destId="{EC4059A0-053F-4A42-A72C-2A45BDD35B5F}" srcOrd="2" destOrd="0" presId="urn:microsoft.com/office/officeart/2005/8/layout/process4"/>
    <dgm:cxn modelId="{52FD2007-3AC6-4460-9149-B7ED5FCF6B6F}" type="presParOf" srcId="{EC4059A0-053F-4A42-A72C-2A45BDD35B5F}" destId="{6389A334-F375-41D4-B1F4-9F60B5D049A7}" srcOrd="0" destOrd="0" presId="urn:microsoft.com/office/officeart/2005/8/layout/process4"/>
    <dgm:cxn modelId="{0D0308C4-0A4D-4045-A115-AA9D2EEC9A39}" type="presParOf" srcId="{0980D39A-ABD6-4281-924B-C98EEDA1F578}" destId="{793E39FF-4613-446C-BD4B-AA3DDDD88525}" srcOrd="1" destOrd="0" presId="urn:microsoft.com/office/officeart/2005/8/layout/process4"/>
    <dgm:cxn modelId="{DFA74B93-AD21-441F-B0EB-9120F0B5D874}" type="presParOf" srcId="{0980D39A-ABD6-4281-924B-C98EEDA1F578}" destId="{E0FA3A07-44C1-425F-95A6-5B8FDB2890D7}" srcOrd="2" destOrd="0" presId="urn:microsoft.com/office/officeart/2005/8/layout/process4"/>
    <dgm:cxn modelId="{4B951F72-E868-4D51-8931-8C66DF4A32C7}" type="presParOf" srcId="{E0FA3A07-44C1-425F-95A6-5B8FDB2890D7}" destId="{B80DE2BB-CD54-4F2C-8DD7-38A1E0FADB44}" srcOrd="0" destOrd="0" presId="urn:microsoft.com/office/officeart/2005/8/layout/process4"/>
    <dgm:cxn modelId="{32A9A0A8-450C-4564-84EE-8B44936890E2}" type="presParOf" srcId="{E0FA3A07-44C1-425F-95A6-5B8FDB2890D7}" destId="{C611CAFB-A2FB-469B-BF7C-782F060A6649}" srcOrd="1" destOrd="0" presId="urn:microsoft.com/office/officeart/2005/8/layout/process4"/>
    <dgm:cxn modelId="{86BF9DB6-C63E-4127-9AB3-1360EA9BE357}" type="presParOf" srcId="{E0FA3A07-44C1-425F-95A6-5B8FDB2890D7}" destId="{59F71FB2-D6AE-4A8D-A989-EA96F7677FCD}" srcOrd="2" destOrd="0" presId="urn:microsoft.com/office/officeart/2005/8/layout/process4"/>
    <dgm:cxn modelId="{89511A11-BD88-4219-8971-EF3D5E21902A}" type="presParOf" srcId="{59F71FB2-D6AE-4A8D-A989-EA96F7677FCD}" destId="{12B03FC8-84F9-42C6-A71C-CF9996BCAF7F}" srcOrd="0" destOrd="0" presId="urn:microsoft.com/office/officeart/2005/8/layout/process4"/>
    <dgm:cxn modelId="{1592A6B4-968A-469C-853C-151008488331}" type="presParOf" srcId="{0980D39A-ABD6-4281-924B-C98EEDA1F578}" destId="{E2DCE08F-80AD-429E-B709-649F89015D83}" srcOrd="3" destOrd="0" presId="urn:microsoft.com/office/officeart/2005/8/layout/process4"/>
    <dgm:cxn modelId="{F7C94A24-DD6E-41E3-BF12-F4B72D92A49F}" type="presParOf" srcId="{0980D39A-ABD6-4281-924B-C98EEDA1F578}" destId="{1D0BA0CF-4774-4F39-BC9B-86EC8F7326C5}" srcOrd="4" destOrd="0" presId="urn:microsoft.com/office/officeart/2005/8/layout/process4"/>
    <dgm:cxn modelId="{487FB9FD-21FA-4B5C-83C5-54DC025A04E6}" type="presParOf" srcId="{1D0BA0CF-4774-4F39-BC9B-86EC8F7326C5}" destId="{78E9857D-3F09-429B-9914-92D09412F60B}" srcOrd="0" destOrd="0" presId="urn:microsoft.com/office/officeart/2005/8/layout/process4"/>
    <dgm:cxn modelId="{C9155363-F04E-49E1-9374-D763A7470EB5}" type="presParOf" srcId="{1D0BA0CF-4774-4F39-BC9B-86EC8F7326C5}" destId="{CC41E0E3-23F4-4C60-9D47-3682C073A35C}" srcOrd="1" destOrd="0" presId="urn:microsoft.com/office/officeart/2005/8/layout/process4"/>
    <dgm:cxn modelId="{BF77DB9D-B672-4B1B-88B1-497574DFBC78}" type="presParOf" srcId="{1D0BA0CF-4774-4F39-BC9B-86EC8F7326C5}" destId="{87969075-7B36-49F8-B339-FF575EDF6C04}" srcOrd="2" destOrd="0" presId="urn:microsoft.com/office/officeart/2005/8/layout/process4"/>
    <dgm:cxn modelId="{29ACF050-BD34-4F11-BED6-35085A88262E}" type="presParOf" srcId="{87969075-7B36-49F8-B339-FF575EDF6C04}" destId="{09B2DBA0-012B-47EF-A4F0-3149859000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3096C2-7A07-4528-B780-F5482DA4115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1912F9-4DBB-41C1-9071-D9CBDC89C002}">
      <dgm:prSet phldrT="[Text]"/>
      <dgm:spPr/>
      <dgm:t>
        <a:bodyPr/>
        <a:lstStyle/>
        <a:p>
          <a:r>
            <a:rPr lang="en-US" dirty="0" smtClean="0"/>
            <a:t>September 23</a:t>
          </a:r>
        </a:p>
        <a:p>
          <a:r>
            <a:rPr lang="en-US" dirty="0" smtClean="0"/>
            <a:t>Armed resistance during the liquidation of the </a:t>
          </a:r>
          <a:r>
            <a:rPr lang="en-US" dirty="0" err="1" smtClean="0"/>
            <a:t>Tutzin</a:t>
          </a:r>
          <a:r>
            <a:rPr lang="en-US" dirty="0" smtClean="0"/>
            <a:t> Ghetto, western Ukraine, -an armed group organized and led by Moshe </a:t>
          </a:r>
          <a:r>
            <a:rPr lang="en-US" dirty="0" err="1" smtClean="0"/>
            <a:t>Geldenman</a:t>
          </a:r>
          <a:r>
            <a:rPr lang="en-US" dirty="0" smtClean="0"/>
            <a:t> escape from the Kurtz Ghetto, Western Ukraine, to engage in partisan operations in the area</a:t>
          </a:r>
          <a:endParaRPr lang="en-US" dirty="0"/>
        </a:p>
      </dgm:t>
    </dgm:pt>
    <dgm:pt modelId="{8225359A-6BE8-4B98-BC05-2B7DC931BC67}" type="parTrans" cxnId="{A20BE1B4-FBA9-4895-A3A0-F6B4D0F56869}">
      <dgm:prSet/>
      <dgm:spPr/>
      <dgm:t>
        <a:bodyPr/>
        <a:lstStyle/>
        <a:p>
          <a:endParaRPr lang="en-US"/>
        </a:p>
      </dgm:t>
    </dgm:pt>
    <dgm:pt modelId="{8468856C-EB92-43CE-BD5F-5F6F4B864126}" type="sibTrans" cxnId="{A20BE1B4-FBA9-4895-A3A0-F6B4D0F56869}">
      <dgm:prSet/>
      <dgm:spPr/>
      <dgm:t>
        <a:bodyPr/>
        <a:lstStyle/>
        <a:p>
          <a:endParaRPr lang="en-US"/>
        </a:p>
      </dgm:t>
    </dgm:pt>
    <dgm:pt modelId="{6AD880CB-0AA9-4A96-82E8-33F3459B5D99}">
      <dgm:prSet phldrT="[Text]"/>
      <dgm:spPr/>
      <dgm:t>
        <a:bodyPr/>
        <a:lstStyle/>
        <a:p>
          <a:r>
            <a:rPr lang="en-US" dirty="0" smtClean="0"/>
            <a:t>October 4</a:t>
          </a:r>
        </a:p>
        <a:p>
          <a:r>
            <a:rPr lang="en-US" dirty="0" smtClean="0"/>
            <a:t>All Jews still in concentration camps in Germany are sent to death camp at Auschwitz</a:t>
          </a:r>
          <a:endParaRPr lang="en-US" dirty="0"/>
        </a:p>
      </dgm:t>
    </dgm:pt>
    <dgm:pt modelId="{FE828794-6371-426F-8D40-E245C8D0D187}" type="parTrans" cxnId="{622B7ACD-AE24-46A5-AA45-DF9B7F30AE07}">
      <dgm:prSet/>
      <dgm:spPr/>
      <dgm:t>
        <a:bodyPr/>
        <a:lstStyle/>
        <a:p>
          <a:endParaRPr lang="en-US"/>
        </a:p>
      </dgm:t>
    </dgm:pt>
    <dgm:pt modelId="{26867925-A457-413F-BC47-865252464B43}" type="sibTrans" cxnId="{622B7ACD-AE24-46A5-AA45-DF9B7F30AE07}">
      <dgm:prSet/>
      <dgm:spPr/>
      <dgm:t>
        <a:bodyPr/>
        <a:lstStyle/>
        <a:p>
          <a:endParaRPr lang="en-US"/>
        </a:p>
      </dgm:t>
    </dgm:pt>
    <dgm:pt modelId="{76CAB09E-5193-434A-9A2D-88533DDC0D6D}">
      <dgm:prSet phldrT="[Text]"/>
      <dgm:spPr/>
      <dgm:t>
        <a:bodyPr/>
        <a:lstStyle/>
        <a:p>
          <a:r>
            <a:rPr lang="en-US" dirty="0" smtClean="0"/>
            <a:t>November 19</a:t>
          </a:r>
        </a:p>
        <a:p>
          <a:r>
            <a:rPr lang="en-US" dirty="0" smtClean="0"/>
            <a:t>Major counter-attack by the Soviet army in the Stalingrad region</a:t>
          </a:r>
          <a:endParaRPr lang="en-US" dirty="0"/>
        </a:p>
      </dgm:t>
    </dgm:pt>
    <dgm:pt modelId="{FAFD1768-44BC-4A7C-9EEB-3E30EB723A24}" type="parTrans" cxnId="{DEABFF43-E296-42E1-B178-0079C7388343}">
      <dgm:prSet/>
      <dgm:spPr/>
      <dgm:t>
        <a:bodyPr/>
        <a:lstStyle/>
        <a:p>
          <a:endParaRPr lang="en-US"/>
        </a:p>
      </dgm:t>
    </dgm:pt>
    <dgm:pt modelId="{ACD46F21-A16C-4403-94F0-5E87100BA03F}" type="sibTrans" cxnId="{DEABFF43-E296-42E1-B178-0079C7388343}">
      <dgm:prSet/>
      <dgm:spPr/>
      <dgm:t>
        <a:bodyPr/>
        <a:lstStyle/>
        <a:p>
          <a:endParaRPr lang="en-US"/>
        </a:p>
      </dgm:t>
    </dgm:pt>
    <dgm:pt modelId="{7062F9F5-21EE-4840-8519-7DE74B1B8BFA}">
      <dgm:prSet phldrT="[Text]"/>
      <dgm:spPr/>
      <dgm:t>
        <a:bodyPr/>
        <a:lstStyle/>
        <a:p>
          <a:r>
            <a:rPr lang="en-US" dirty="0" smtClean="0"/>
            <a:t>December 17</a:t>
          </a:r>
        </a:p>
        <a:p>
          <a:r>
            <a:rPr lang="en-US" dirty="0" smtClean="0"/>
            <a:t>The allies resolve to inflict punishment on the exterminators of the Jewish people</a:t>
          </a:r>
          <a:endParaRPr lang="en-US" dirty="0"/>
        </a:p>
      </dgm:t>
    </dgm:pt>
    <dgm:pt modelId="{335B8F82-F07D-432F-A9E6-2E54EE15189E}" type="parTrans" cxnId="{E0E875D9-C096-481D-8DC1-50D73B7F391D}">
      <dgm:prSet/>
      <dgm:spPr/>
      <dgm:t>
        <a:bodyPr/>
        <a:lstStyle/>
        <a:p>
          <a:endParaRPr lang="en-US"/>
        </a:p>
      </dgm:t>
    </dgm:pt>
    <dgm:pt modelId="{6152BAAB-34EF-4D10-BEF6-466B9097D36D}" type="sibTrans" cxnId="{E0E875D9-C096-481D-8DC1-50D73B7F391D}">
      <dgm:prSet/>
      <dgm:spPr/>
      <dgm:t>
        <a:bodyPr/>
        <a:lstStyle/>
        <a:p>
          <a:endParaRPr lang="en-US"/>
        </a:p>
      </dgm:t>
    </dgm:pt>
    <dgm:pt modelId="{4F099C6B-5D7C-4FF1-96C2-D657EFAF9713}">
      <dgm:prSet phldrT="[Text]"/>
      <dgm:spPr/>
      <dgm:t>
        <a:bodyPr/>
        <a:lstStyle/>
        <a:p>
          <a:r>
            <a:rPr lang="en-US" dirty="0" smtClean="0"/>
            <a:t>November 2</a:t>
          </a:r>
        </a:p>
        <a:p>
          <a:r>
            <a:rPr lang="en-US" dirty="0" smtClean="0"/>
            <a:t>British victorious over the Germans and Italians in the battle for El Alamein</a:t>
          </a:r>
          <a:endParaRPr lang="en-US" dirty="0"/>
        </a:p>
      </dgm:t>
    </dgm:pt>
    <dgm:pt modelId="{8A2BC374-3725-454E-924B-85D56784749C}" type="parTrans" cxnId="{C6D3B038-164B-472D-A4F3-F79CE360A30C}">
      <dgm:prSet/>
      <dgm:spPr/>
      <dgm:t>
        <a:bodyPr/>
        <a:lstStyle/>
        <a:p>
          <a:endParaRPr lang="en-US"/>
        </a:p>
      </dgm:t>
    </dgm:pt>
    <dgm:pt modelId="{F0A02B56-C933-448E-9F23-CE805A6E86AA}" type="sibTrans" cxnId="{C6D3B038-164B-472D-A4F3-F79CE360A30C}">
      <dgm:prSet/>
      <dgm:spPr/>
      <dgm:t>
        <a:bodyPr/>
        <a:lstStyle/>
        <a:p>
          <a:endParaRPr lang="en-US"/>
        </a:p>
      </dgm:t>
    </dgm:pt>
    <dgm:pt modelId="{B3AC7672-9E3E-4338-B55A-44696F769EA9}">
      <dgm:prSet phldrT="[Text]"/>
      <dgm:spPr/>
      <dgm:t>
        <a:bodyPr/>
        <a:lstStyle/>
        <a:p>
          <a:r>
            <a:rPr lang="en-US" dirty="0" smtClean="0"/>
            <a:t>December 22</a:t>
          </a:r>
        </a:p>
        <a:p>
          <a:r>
            <a:rPr lang="en-US" dirty="0" smtClean="0"/>
            <a:t>Jewish Combat Organization set up in Cracow; attacks on German soldiers</a:t>
          </a:r>
          <a:endParaRPr lang="en-US" dirty="0"/>
        </a:p>
      </dgm:t>
    </dgm:pt>
    <dgm:pt modelId="{CD93A2AC-7275-4C16-BE2D-F7DA2FFF5B7A}" type="parTrans" cxnId="{7F4074A0-FDA6-48C7-806B-533A6E96CCD6}">
      <dgm:prSet/>
      <dgm:spPr/>
      <dgm:t>
        <a:bodyPr/>
        <a:lstStyle/>
        <a:p>
          <a:endParaRPr lang="en-US"/>
        </a:p>
      </dgm:t>
    </dgm:pt>
    <dgm:pt modelId="{67FD42AB-589B-4B2B-AACD-7A71C7E91DC7}" type="sibTrans" cxnId="{7F4074A0-FDA6-48C7-806B-533A6E96CCD6}">
      <dgm:prSet/>
      <dgm:spPr/>
      <dgm:t>
        <a:bodyPr/>
        <a:lstStyle/>
        <a:p>
          <a:endParaRPr lang="en-US"/>
        </a:p>
      </dgm:t>
    </dgm:pt>
    <dgm:pt modelId="{23E36288-E54D-4CA3-9BFF-53DFFE6D9639}" type="pres">
      <dgm:prSet presAssocID="{8B3096C2-7A07-4528-B780-F5482DA4115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5AEF11-CAC9-4810-AB00-6FDD57ABCD52}" type="pres">
      <dgm:prSet presAssocID="{A51912F9-4DBB-41C1-9071-D9CBDC89C002}" presName="vertOne" presStyleCnt="0"/>
      <dgm:spPr/>
    </dgm:pt>
    <dgm:pt modelId="{E9B245FA-2CBE-42C3-8F20-07A31FCAAE25}" type="pres">
      <dgm:prSet presAssocID="{A51912F9-4DBB-41C1-9071-D9CBDC89C00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F15ED6-BB14-4E4A-B518-1C411D417895}" type="pres">
      <dgm:prSet presAssocID="{A51912F9-4DBB-41C1-9071-D9CBDC89C002}" presName="parTransOne" presStyleCnt="0"/>
      <dgm:spPr/>
    </dgm:pt>
    <dgm:pt modelId="{67C0F954-E313-4254-93D2-5FEBF42BDAFC}" type="pres">
      <dgm:prSet presAssocID="{A51912F9-4DBB-41C1-9071-D9CBDC89C002}" presName="horzOne" presStyleCnt="0"/>
      <dgm:spPr/>
    </dgm:pt>
    <dgm:pt modelId="{0F88189D-3CA1-471C-BC05-29C1D19645A0}" type="pres">
      <dgm:prSet presAssocID="{6AD880CB-0AA9-4A96-82E8-33F3459B5D99}" presName="vertTwo" presStyleCnt="0"/>
      <dgm:spPr/>
    </dgm:pt>
    <dgm:pt modelId="{9A26A3EA-E8F6-48FC-82D6-1CC9C4A8E8E3}" type="pres">
      <dgm:prSet presAssocID="{6AD880CB-0AA9-4A96-82E8-33F3459B5D9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6EF0D8-2E58-4B4D-8298-624A9AA86AF8}" type="pres">
      <dgm:prSet presAssocID="{6AD880CB-0AA9-4A96-82E8-33F3459B5D99}" presName="parTransTwo" presStyleCnt="0"/>
      <dgm:spPr/>
    </dgm:pt>
    <dgm:pt modelId="{D2E4CEDA-5C3B-4DBE-AFAB-B41C0E690A16}" type="pres">
      <dgm:prSet presAssocID="{6AD880CB-0AA9-4A96-82E8-33F3459B5D99}" presName="horzTwo" presStyleCnt="0"/>
      <dgm:spPr/>
    </dgm:pt>
    <dgm:pt modelId="{E03AF3B6-AB03-4379-B8B3-01EE26C11FC0}" type="pres">
      <dgm:prSet presAssocID="{76CAB09E-5193-434A-9A2D-88533DDC0D6D}" presName="vertThree" presStyleCnt="0"/>
      <dgm:spPr/>
    </dgm:pt>
    <dgm:pt modelId="{C4F2CA94-76F4-473A-BF0F-B09249BFBD5F}" type="pres">
      <dgm:prSet presAssocID="{76CAB09E-5193-434A-9A2D-88533DDC0D6D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7F6ACF-34AF-423C-AA47-AE2DFCCB49A2}" type="pres">
      <dgm:prSet presAssocID="{76CAB09E-5193-434A-9A2D-88533DDC0D6D}" presName="horzThree" presStyleCnt="0"/>
      <dgm:spPr/>
    </dgm:pt>
    <dgm:pt modelId="{71EF7A63-24AA-414E-8FD5-309D19B177F2}" type="pres">
      <dgm:prSet presAssocID="{ACD46F21-A16C-4403-94F0-5E87100BA03F}" presName="sibSpaceThree" presStyleCnt="0"/>
      <dgm:spPr/>
    </dgm:pt>
    <dgm:pt modelId="{011717C1-E68A-43AE-AAA7-94CD094E9080}" type="pres">
      <dgm:prSet presAssocID="{7062F9F5-21EE-4840-8519-7DE74B1B8BFA}" presName="vertThree" presStyleCnt="0"/>
      <dgm:spPr/>
    </dgm:pt>
    <dgm:pt modelId="{F98BDAA9-EB5E-4E37-9002-A8FCF29C7862}" type="pres">
      <dgm:prSet presAssocID="{7062F9F5-21EE-4840-8519-7DE74B1B8BFA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872237-FB2C-4E56-A79D-0CEE9288125A}" type="pres">
      <dgm:prSet presAssocID="{7062F9F5-21EE-4840-8519-7DE74B1B8BFA}" presName="horzThree" presStyleCnt="0"/>
      <dgm:spPr/>
    </dgm:pt>
    <dgm:pt modelId="{380F6A1C-4F60-435E-B700-205AFBEEF50D}" type="pres">
      <dgm:prSet presAssocID="{26867925-A457-413F-BC47-865252464B43}" presName="sibSpaceTwo" presStyleCnt="0"/>
      <dgm:spPr/>
    </dgm:pt>
    <dgm:pt modelId="{34F9C605-C38F-4156-8400-78A5CD8F7D79}" type="pres">
      <dgm:prSet presAssocID="{4F099C6B-5D7C-4FF1-96C2-D657EFAF9713}" presName="vertTwo" presStyleCnt="0"/>
      <dgm:spPr/>
    </dgm:pt>
    <dgm:pt modelId="{88AE75A3-A023-478C-BDF9-862CD7A675FD}" type="pres">
      <dgm:prSet presAssocID="{4F099C6B-5D7C-4FF1-96C2-D657EFAF971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6A2DE8-4AD1-4534-A964-ECB3B6C4D50C}" type="pres">
      <dgm:prSet presAssocID="{4F099C6B-5D7C-4FF1-96C2-D657EFAF9713}" presName="parTransTwo" presStyleCnt="0"/>
      <dgm:spPr/>
    </dgm:pt>
    <dgm:pt modelId="{14F48DE8-260C-4F95-9585-D897D9DA75A9}" type="pres">
      <dgm:prSet presAssocID="{4F099C6B-5D7C-4FF1-96C2-D657EFAF9713}" presName="horzTwo" presStyleCnt="0"/>
      <dgm:spPr/>
    </dgm:pt>
    <dgm:pt modelId="{9CF71858-EE73-4E30-AB4D-EBF8D689F9E5}" type="pres">
      <dgm:prSet presAssocID="{B3AC7672-9E3E-4338-B55A-44696F769EA9}" presName="vertThree" presStyleCnt="0"/>
      <dgm:spPr/>
    </dgm:pt>
    <dgm:pt modelId="{E655A442-DB1D-4AC8-893F-70FE784FE578}" type="pres">
      <dgm:prSet presAssocID="{B3AC7672-9E3E-4338-B55A-44696F769EA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DA7E25-A6A3-44B5-8F1D-CC91F936AF91}" type="pres">
      <dgm:prSet presAssocID="{B3AC7672-9E3E-4338-B55A-44696F769EA9}" presName="horzThree" presStyleCnt="0"/>
      <dgm:spPr/>
    </dgm:pt>
  </dgm:ptLst>
  <dgm:cxnLst>
    <dgm:cxn modelId="{E0E875D9-C096-481D-8DC1-50D73B7F391D}" srcId="{6AD880CB-0AA9-4A96-82E8-33F3459B5D99}" destId="{7062F9F5-21EE-4840-8519-7DE74B1B8BFA}" srcOrd="1" destOrd="0" parTransId="{335B8F82-F07D-432F-A9E6-2E54EE15189E}" sibTransId="{6152BAAB-34EF-4D10-BEF6-466B9097D36D}"/>
    <dgm:cxn modelId="{C6D3B038-164B-472D-A4F3-F79CE360A30C}" srcId="{A51912F9-4DBB-41C1-9071-D9CBDC89C002}" destId="{4F099C6B-5D7C-4FF1-96C2-D657EFAF9713}" srcOrd="1" destOrd="0" parTransId="{8A2BC374-3725-454E-924B-85D56784749C}" sibTransId="{F0A02B56-C933-448E-9F23-CE805A6E86AA}"/>
    <dgm:cxn modelId="{8C2076ED-9C33-44C5-B0A6-4EA062A6D644}" type="presOf" srcId="{A51912F9-4DBB-41C1-9071-D9CBDC89C002}" destId="{E9B245FA-2CBE-42C3-8F20-07A31FCAAE25}" srcOrd="0" destOrd="0" presId="urn:microsoft.com/office/officeart/2005/8/layout/hierarchy4"/>
    <dgm:cxn modelId="{8682B692-D34A-4DB9-A380-B9AF46207612}" type="presOf" srcId="{B3AC7672-9E3E-4338-B55A-44696F769EA9}" destId="{E655A442-DB1D-4AC8-893F-70FE784FE578}" srcOrd="0" destOrd="0" presId="urn:microsoft.com/office/officeart/2005/8/layout/hierarchy4"/>
    <dgm:cxn modelId="{A20BE1B4-FBA9-4895-A3A0-F6B4D0F56869}" srcId="{8B3096C2-7A07-4528-B780-F5482DA41155}" destId="{A51912F9-4DBB-41C1-9071-D9CBDC89C002}" srcOrd="0" destOrd="0" parTransId="{8225359A-6BE8-4B98-BC05-2B7DC931BC67}" sibTransId="{8468856C-EB92-43CE-BD5F-5F6F4B864126}"/>
    <dgm:cxn modelId="{E798D166-6F41-46AD-9625-629A0B62C1D7}" type="presOf" srcId="{76CAB09E-5193-434A-9A2D-88533DDC0D6D}" destId="{C4F2CA94-76F4-473A-BF0F-B09249BFBD5F}" srcOrd="0" destOrd="0" presId="urn:microsoft.com/office/officeart/2005/8/layout/hierarchy4"/>
    <dgm:cxn modelId="{84DE9BE4-0302-4E74-8AB6-A5B606BDFA2E}" type="presOf" srcId="{8B3096C2-7A07-4528-B780-F5482DA41155}" destId="{23E36288-E54D-4CA3-9BFF-53DFFE6D9639}" srcOrd="0" destOrd="0" presId="urn:microsoft.com/office/officeart/2005/8/layout/hierarchy4"/>
    <dgm:cxn modelId="{DEABFF43-E296-42E1-B178-0079C7388343}" srcId="{6AD880CB-0AA9-4A96-82E8-33F3459B5D99}" destId="{76CAB09E-5193-434A-9A2D-88533DDC0D6D}" srcOrd="0" destOrd="0" parTransId="{FAFD1768-44BC-4A7C-9EEB-3E30EB723A24}" sibTransId="{ACD46F21-A16C-4403-94F0-5E87100BA03F}"/>
    <dgm:cxn modelId="{8038117C-E882-4AC9-B938-9323706755F8}" type="presOf" srcId="{7062F9F5-21EE-4840-8519-7DE74B1B8BFA}" destId="{F98BDAA9-EB5E-4E37-9002-A8FCF29C7862}" srcOrd="0" destOrd="0" presId="urn:microsoft.com/office/officeart/2005/8/layout/hierarchy4"/>
    <dgm:cxn modelId="{9CCC9951-7AB7-40C4-AA1C-CF844D06E987}" type="presOf" srcId="{4F099C6B-5D7C-4FF1-96C2-D657EFAF9713}" destId="{88AE75A3-A023-478C-BDF9-862CD7A675FD}" srcOrd="0" destOrd="0" presId="urn:microsoft.com/office/officeart/2005/8/layout/hierarchy4"/>
    <dgm:cxn modelId="{7F4074A0-FDA6-48C7-806B-533A6E96CCD6}" srcId="{4F099C6B-5D7C-4FF1-96C2-D657EFAF9713}" destId="{B3AC7672-9E3E-4338-B55A-44696F769EA9}" srcOrd="0" destOrd="0" parTransId="{CD93A2AC-7275-4C16-BE2D-F7DA2FFF5B7A}" sibTransId="{67FD42AB-589B-4B2B-AACD-7A71C7E91DC7}"/>
    <dgm:cxn modelId="{622B7ACD-AE24-46A5-AA45-DF9B7F30AE07}" srcId="{A51912F9-4DBB-41C1-9071-D9CBDC89C002}" destId="{6AD880CB-0AA9-4A96-82E8-33F3459B5D99}" srcOrd="0" destOrd="0" parTransId="{FE828794-6371-426F-8D40-E245C8D0D187}" sibTransId="{26867925-A457-413F-BC47-865252464B43}"/>
    <dgm:cxn modelId="{415A7BF9-9497-435D-9509-528DDED4EDBB}" type="presOf" srcId="{6AD880CB-0AA9-4A96-82E8-33F3459B5D99}" destId="{9A26A3EA-E8F6-48FC-82D6-1CC9C4A8E8E3}" srcOrd="0" destOrd="0" presId="urn:microsoft.com/office/officeart/2005/8/layout/hierarchy4"/>
    <dgm:cxn modelId="{F9586F31-3CE8-4D2C-92CE-DAD74669B339}" type="presParOf" srcId="{23E36288-E54D-4CA3-9BFF-53DFFE6D9639}" destId="{FE5AEF11-CAC9-4810-AB00-6FDD57ABCD52}" srcOrd="0" destOrd="0" presId="urn:microsoft.com/office/officeart/2005/8/layout/hierarchy4"/>
    <dgm:cxn modelId="{731640FB-D826-45CF-B00B-086284C6C676}" type="presParOf" srcId="{FE5AEF11-CAC9-4810-AB00-6FDD57ABCD52}" destId="{E9B245FA-2CBE-42C3-8F20-07A31FCAAE25}" srcOrd="0" destOrd="0" presId="urn:microsoft.com/office/officeart/2005/8/layout/hierarchy4"/>
    <dgm:cxn modelId="{E191CC16-5ADB-45C5-88E2-EDB3DD89A94E}" type="presParOf" srcId="{FE5AEF11-CAC9-4810-AB00-6FDD57ABCD52}" destId="{E2F15ED6-BB14-4E4A-B518-1C411D417895}" srcOrd="1" destOrd="0" presId="urn:microsoft.com/office/officeart/2005/8/layout/hierarchy4"/>
    <dgm:cxn modelId="{A775C1A2-8B68-4B7E-9C44-72FE7B44E10A}" type="presParOf" srcId="{FE5AEF11-CAC9-4810-AB00-6FDD57ABCD52}" destId="{67C0F954-E313-4254-93D2-5FEBF42BDAFC}" srcOrd="2" destOrd="0" presId="urn:microsoft.com/office/officeart/2005/8/layout/hierarchy4"/>
    <dgm:cxn modelId="{010C7A1C-5435-4539-88AA-4930E1FBED6F}" type="presParOf" srcId="{67C0F954-E313-4254-93D2-5FEBF42BDAFC}" destId="{0F88189D-3CA1-471C-BC05-29C1D19645A0}" srcOrd="0" destOrd="0" presId="urn:microsoft.com/office/officeart/2005/8/layout/hierarchy4"/>
    <dgm:cxn modelId="{D37BA3F1-D510-4999-A5B8-5F446C1129FA}" type="presParOf" srcId="{0F88189D-3CA1-471C-BC05-29C1D19645A0}" destId="{9A26A3EA-E8F6-48FC-82D6-1CC9C4A8E8E3}" srcOrd="0" destOrd="0" presId="urn:microsoft.com/office/officeart/2005/8/layout/hierarchy4"/>
    <dgm:cxn modelId="{15EC72BD-CA54-405B-AB18-0DB6E77C651F}" type="presParOf" srcId="{0F88189D-3CA1-471C-BC05-29C1D19645A0}" destId="{7E6EF0D8-2E58-4B4D-8298-624A9AA86AF8}" srcOrd="1" destOrd="0" presId="urn:microsoft.com/office/officeart/2005/8/layout/hierarchy4"/>
    <dgm:cxn modelId="{041F030E-B377-4A16-A8CF-3D9FCB09275E}" type="presParOf" srcId="{0F88189D-3CA1-471C-BC05-29C1D19645A0}" destId="{D2E4CEDA-5C3B-4DBE-AFAB-B41C0E690A16}" srcOrd="2" destOrd="0" presId="urn:microsoft.com/office/officeart/2005/8/layout/hierarchy4"/>
    <dgm:cxn modelId="{0E0AE829-A99B-482A-A664-6EE8AA598C01}" type="presParOf" srcId="{D2E4CEDA-5C3B-4DBE-AFAB-B41C0E690A16}" destId="{E03AF3B6-AB03-4379-B8B3-01EE26C11FC0}" srcOrd="0" destOrd="0" presId="urn:microsoft.com/office/officeart/2005/8/layout/hierarchy4"/>
    <dgm:cxn modelId="{9EA1BADF-03E3-4071-AB11-7094764E98CB}" type="presParOf" srcId="{E03AF3B6-AB03-4379-B8B3-01EE26C11FC0}" destId="{C4F2CA94-76F4-473A-BF0F-B09249BFBD5F}" srcOrd="0" destOrd="0" presId="urn:microsoft.com/office/officeart/2005/8/layout/hierarchy4"/>
    <dgm:cxn modelId="{13D6CEB6-2A71-402A-9716-6712E53EACE9}" type="presParOf" srcId="{E03AF3B6-AB03-4379-B8B3-01EE26C11FC0}" destId="{C07F6ACF-34AF-423C-AA47-AE2DFCCB49A2}" srcOrd="1" destOrd="0" presId="urn:microsoft.com/office/officeart/2005/8/layout/hierarchy4"/>
    <dgm:cxn modelId="{B49568BB-D981-4DF7-B55F-BDD30219358C}" type="presParOf" srcId="{D2E4CEDA-5C3B-4DBE-AFAB-B41C0E690A16}" destId="{71EF7A63-24AA-414E-8FD5-309D19B177F2}" srcOrd="1" destOrd="0" presId="urn:microsoft.com/office/officeart/2005/8/layout/hierarchy4"/>
    <dgm:cxn modelId="{4189E046-9F7A-47CC-AFAC-3CCE3F85021B}" type="presParOf" srcId="{D2E4CEDA-5C3B-4DBE-AFAB-B41C0E690A16}" destId="{011717C1-E68A-43AE-AAA7-94CD094E9080}" srcOrd="2" destOrd="0" presId="urn:microsoft.com/office/officeart/2005/8/layout/hierarchy4"/>
    <dgm:cxn modelId="{6266B034-89CB-4C7C-A6FB-4C181A1697A2}" type="presParOf" srcId="{011717C1-E68A-43AE-AAA7-94CD094E9080}" destId="{F98BDAA9-EB5E-4E37-9002-A8FCF29C7862}" srcOrd="0" destOrd="0" presId="urn:microsoft.com/office/officeart/2005/8/layout/hierarchy4"/>
    <dgm:cxn modelId="{4FAFDF54-DEE5-4233-A3B0-2A5435037117}" type="presParOf" srcId="{011717C1-E68A-43AE-AAA7-94CD094E9080}" destId="{60872237-FB2C-4E56-A79D-0CEE9288125A}" srcOrd="1" destOrd="0" presId="urn:microsoft.com/office/officeart/2005/8/layout/hierarchy4"/>
    <dgm:cxn modelId="{E13CAEEF-CD94-4691-90CD-61710CA1F1CD}" type="presParOf" srcId="{67C0F954-E313-4254-93D2-5FEBF42BDAFC}" destId="{380F6A1C-4F60-435E-B700-205AFBEEF50D}" srcOrd="1" destOrd="0" presId="urn:microsoft.com/office/officeart/2005/8/layout/hierarchy4"/>
    <dgm:cxn modelId="{691A98C9-73BD-4653-8D6F-22F406380A0E}" type="presParOf" srcId="{67C0F954-E313-4254-93D2-5FEBF42BDAFC}" destId="{34F9C605-C38F-4156-8400-78A5CD8F7D79}" srcOrd="2" destOrd="0" presId="urn:microsoft.com/office/officeart/2005/8/layout/hierarchy4"/>
    <dgm:cxn modelId="{A582FA42-62B3-4420-BBD1-17C3669A9FDC}" type="presParOf" srcId="{34F9C605-C38F-4156-8400-78A5CD8F7D79}" destId="{88AE75A3-A023-478C-BDF9-862CD7A675FD}" srcOrd="0" destOrd="0" presId="urn:microsoft.com/office/officeart/2005/8/layout/hierarchy4"/>
    <dgm:cxn modelId="{E1AE7264-EA0B-4CD3-A27B-E5CDDE56D07F}" type="presParOf" srcId="{34F9C605-C38F-4156-8400-78A5CD8F7D79}" destId="{F66A2DE8-4AD1-4534-A964-ECB3B6C4D50C}" srcOrd="1" destOrd="0" presId="urn:microsoft.com/office/officeart/2005/8/layout/hierarchy4"/>
    <dgm:cxn modelId="{4E81DBB9-86BF-4225-B843-5028C98240F2}" type="presParOf" srcId="{34F9C605-C38F-4156-8400-78A5CD8F7D79}" destId="{14F48DE8-260C-4F95-9585-D897D9DA75A9}" srcOrd="2" destOrd="0" presId="urn:microsoft.com/office/officeart/2005/8/layout/hierarchy4"/>
    <dgm:cxn modelId="{75C1DD97-3026-4076-9672-8FA6AD00B6C7}" type="presParOf" srcId="{14F48DE8-260C-4F95-9585-D897D9DA75A9}" destId="{9CF71858-EE73-4E30-AB4D-EBF8D689F9E5}" srcOrd="0" destOrd="0" presId="urn:microsoft.com/office/officeart/2005/8/layout/hierarchy4"/>
    <dgm:cxn modelId="{D6E580EB-D10E-4CD3-AE3B-366F5F8FB609}" type="presParOf" srcId="{9CF71858-EE73-4E30-AB4D-EBF8D689F9E5}" destId="{E655A442-DB1D-4AC8-893F-70FE784FE578}" srcOrd="0" destOrd="0" presId="urn:microsoft.com/office/officeart/2005/8/layout/hierarchy4"/>
    <dgm:cxn modelId="{703285D3-CF0E-43A0-8416-8EA1FEA97E9B}" type="presParOf" srcId="{9CF71858-EE73-4E30-AB4D-EBF8D689F9E5}" destId="{A1DA7E25-A6A3-44B5-8F1D-CC91F936AF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417739-43E5-4C33-80BB-F22CE648517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6859AC-BBBF-41E6-AC56-0062422F1941}">
      <dgm:prSet phldrT="[Text]"/>
      <dgm:spPr>
        <a:noFill/>
        <a:ln>
          <a:solidFill>
            <a:srgbClr val="00B050">
              <a:alpha val="75000"/>
            </a:srgb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rgbClr val="FFC000"/>
              </a:solidFill>
            </a:rPr>
            <a:t>January 18-21</a:t>
          </a:r>
          <a:endParaRPr lang="en-US" b="1" dirty="0">
            <a:solidFill>
              <a:srgbClr val="FFC000"/>
            </a:solidFill>
          </a:endParaRPr>
        </a:p>
      </dgm:t>
    </dgm:pt>
    <dgm:pt modelId="{5A4BCFFA-126A-4330-B065-4319FD4FABB7}" type="parTrans" cxnId="{A0DE852A-13F6-4758-AE69-E5533651E094}">
      <dgm:prSet/>
      <dgm:spPr/>
      <dgm:t>
        <a:bodyPr/>
        <a:lstStyle/>
        <a:p>
          <a:endParaRPr lang="en-US"/>
        </a:p>
      </dgm:t>
    </dgm:pt>
    <dgm:pt modelId="{E96E9BC4-BC3E-400D-8F79-5566108A23AE}" type="sibTrans" cxnId="{A0DE852A-13F6-4758-AE69-E5533651E094}">
      <dgm:prSet/>
      <dgm:spPr/>
      <dgm:t>
        <a:bodyPr/>
        <a:lstStyle/>
        <a:p>
          <a:endParaRPr lang="en-US"/>
        </a:p>
      </dgm:t>
    </dgm:pt>
    <dgm:pt modelId="{1EB973FD-48B4-4BF2-A662-F321B269EEC4}">
      <dgm:prSet phldrT="[Text]"/>
      <dgm:spPr>
        <a:solidFill>
          <a:schemeClr val="l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r>
            <a:rPr lang="en-US" dirty="0" smtClean="0"/>
            <a:t>First armed resistance in Warsaw Ghetto; street fighting under command of </a:t>
          </a:r>
          <a:r>
            <a:rPr lang="en-US" dirty="0" err="1" smtClean="0"/>
            <a:t>Mordechai</a:t>
          </a:r>
          <a:r>
            <a:rPr lang="en-US" dirty="0" smtClean="0"/>
            <a:t> </a:t>
          </a:r>
          <a:r>
            <a:rPr lang="en-US" dirty="0" err="1" smtClean="0"/>
            <a:t>Anielewics</a:t>
          </a:r>
          <a:endParaRPr lang="en-US" dirty="0"/>
        </a:p>
      </dgm:t>
    </dgm:pt>
    <dgm:pt modelId="{7FFAB339-C051-41C1-8713-06150C04B0F2}" type="parTrans" cxnId="{851D59C2-A4A6-4D56-AAB4-21438545EB6D}">
      <dgm:prSet/>
      <dgm:spPr/>
      <dgm:t>
        <a:bodyPr/>
        <a:lstStyle/>
        <a:p>
          <a:endParaRPr lang="en-US"/>
        </a:p>
      </dgm:t>
    </dgm:pt>
    <dgm:pt modelId="{8E4C1C72-6A78-4A51-B621-4D9C5EE7B6A0}" type="sibTrans" cxnId="{851D59C2-A4A6-4D56-AAB4-21438545EB6D}">
      <dgm:prSet/>
      <dgm:spPr/>
      <dgm:t>
        <a:bodyPr/>
        <a:lstStyle/>
        <a:p>
          <a:endParaRPr lang="en-US"/>
        </a:p>
      </dgm:t>
    </dgm:pt>
    <dgm:pt modelId="{2D7DB2C1-1525-4781-AFA9-4EEBFC09C282}">
      <dgm:prSet phldrT="[Text]" custT="1"/>
      <dgm:spPr>
        <a:noFill/>
        <a:ln>
          <a:solidFill>
            <a:srgbClr val="00B050">
              <a:alpha val="75000"/>
            </a:srgbClr>
          </a:solidFill>
        </a:ln>
      </dgm:spPr>
      <dgm:t>
        <a:bodyPr/>
        <a:lstStyle/>
        <a:p>
          <a:pPr algn="ctr"/>
          <a:r>
            <a:rPr lang="en-US" sz="2000" b="1" dirty="0" smtClean="0">
              <a:solidFill>
                <a:srgbClr val="FFC000"/>
              </a:solidFill>
            </a:rPr>
            <a:t>February 5-12</a:t>
          </a:r>
          <a:endParaRPr lang="en-US" sz="2000" b="1" dirty="0">
            <a:solidFill>
              <a:srgbClr val="FFC000"/>
            </a:solidFill>
          </a:endParaRPr>
        </a:p>
      </dgm:t>
    </dgm:pt>
    <dgm:pt modelId="{7947DC79-B20D-437F-BBED-83A26EE56F0D}" type="parTrans" cxnId="{779D72E6-9481-4C7C-ADBA-69F65A46F786}">
      <dgm:prSet/>
      <dgm:spPr/>
      <dgm:t>
        <a:bodyPr/>
        <a:lstStyle/>
        <a:p>
          <a:endParaRPr lang="en-US"/>
        </a:p>
      </dgm:t>
    </dgm:pt>
    <dgm:pt modelId="{0ADD96C8-AE32-4C26-B059-549F9F59F258}" type="sibTrans" cxnId="{779D72E6-9481-4C7C-ADBA-69F65A46F786}">
      <dgm:prSet/>
      <dgm:spPr/>
      <dgm:t>
        <a:bodyPr/>
        <a:lstStyle/>
        <a:p>
          <a:endParaRPr lang="en-US"/>
        </a:p>
      </dgm:t>
    </dgm:pt>
    <dgm:pt modelId="{2A5998FE-2F66-4040-B244-ECBC582618FA}">
      <dgm:prSet phldrT="[Text]"/>
      <dgm:spPr>
        <a:solidFill>
          <a:schemeClr val="bg1">
            <a:lumMod val="85000"/>
            <a:alpha val="76000"/>
          </a:schemeClr>
        </a:solidFill>
      </dgm:spPr>
      <dgm:t>
        <a:bodyPr/>
        <a:lstStyle/>
        <a:p>
          <a:r>
            <a:rPr lang="en-US" dirty="0" smtClean="0"/>
            <a:t>“</a:t>
          </a:r>
          <a:r>
            <a:rPr lang="en-US" dirty="0" err="1" smtClean="0"/>
            <a:t>Aktion</a:t>
          </a:r>
          <a:r>
            <a:rPr lang="en-US" dirty="0" smtClean="0"/>
            <a:t>” in Bialystok Ghetto; 1,000Jews killed on the spot; 10,000 deported to Treblinka</a:t>
          </a:r>
          <a:endParaRPr lang="en-US" dirty="0"/>
        </a:p>
      </dgm:t>
    </dgm:pt>
    <dgm:pt modelId="{9B67B147-C007-4784-A5C0-60561424BF4B}" type="parTrans" cxnId="{93017ED6-A595-4463-9356-69B88CD36A08}">
      <dgm:prSet/>
      <dgm:spPr/>
      <dgm:t>
        <a:bodyPr/>
        <a:lstStyle/>
        <a:p>
          <a:endParaRPr lang="en-US"/>
        </a:p>
      </dgm:t>
    </dgm:pt>
    <dgm:pt modelId="{0F7959FB-8720-485C-A218-04EBF2AACD8E}" type="sibTrans" cxnId="{93017ED6-A595-4463-9356-69B88CD36A08}">
      <dgm:prSet/>
      <dgm:spPr/>
      <dgm:t>
        <a:bodyPr/>
        <a:lstStyle/>
        <a:p>
          <a:endParaRPr lang="en-US"/>
        </a:p>
      </dgm:t>
    </dgm:pt>
    <dgm:pt modelId="{1C59773F-B3B0-49E1-993F-D1912EB5BA75}">
      <dgm:prSet phldrT="[Text]" custT="1"/>
      <dgm:spPr>
        <a:noFill/>
        <a:ln>
          <a:solidFill>
            <a:srgbClr val="00B050">
              <a:alpha val="75000"/>
            </a:srgbClr>
          </a:solidFill>
        </a:ln>
      </dgm:spPr>
      <dgm:t>
        <a:bodyPr/>
        <a:lstStyle/>
        <a:p>
          <a:pPr algn="ctr"/>
          <a:r>
            <a:rPr lang="en-US" sz="2000" b="1" dirty="0" smtClean="0">
              <a:solidFill>
                <a:srgbClr val="FFC000"/>
              </a:solidFill>
            </a:rPr>
            <a:t>April 19</a:t>
          </a:r>
          <a:endParaRPr lang="en-US" sz="2000" b="1" dirty="0">
            <a:solidFill>
              <a:srgbClr val="FFC000"/>
            </a:solidFill>
          </a:endParaRPr>
        </a:p>
      </dgm:t>
    </dgm:pt>
    <dgm:pt modelId="{7BB15C1A-B3E6-42F0-96E3-D0549C626467}" type="parTrans" cxnId="{63C3B6E8-8C91-4D14-9E21-188C8DBB67C6}">
      <dgm:prSet/>
      <dgm:spPr/>
      <dgm:t>
        <a:bodyPr/>
        <a:lstStyle/>
        <a:p>
          <a:endParaRPr lang="en-US"/>
        </a:p>
      </dgm:t>
    </dgm:pt>
    <dgm:pt modelId="{EB22F9A6-2D3D-4282-9937-F6D400DC966E}" type="sibTrans" cxnId="{63C3B6E8-8C91-4D14-9E21-188C8DBB67C6}">
      <dgm:prSet/>
      <dgm:spPr/>
      <dgm:t>
        <a:bodyPr/>
        <a:lstStyle/>
        <a:p>
          <a:endParaRPr lang="en-US"/>
        </a:p>
      </dgm:t>
    </dgm:pt>
    <dgm:pt modelId="{9DD2C844-2503-4188-AB28-D6D4F6C648FC}">
      <dgm:prSet phldrT="[Text]"/>
      <dgm:spPr>
        <a:solidFill>
          <a:schemeClr val="bg1">
            <a:lumMod val="85000"/>
            <a:alpha val="75000"/>
          </a:schemeClr>
        </a:solidFill>
      </dgm:spPr>
      <dgm:t>
        <a:bodyPr/>
        <a:lstStyle/>
        <a:p>
          <a:r>
            <a:rPr lang="en-US" dirty="0" smtClean="0"/>
            <a:t>Warsaw Ghetto revolt</a:t>
          </a:r>
          <a:endParaRPr lang="en-US" dirty="0"/>
        </a:p>
      </dgm:t>
    </dgm:pt>
    <dgm:pt modelId="{BD83749B-1AB0-4BE5-96AD-0593A5B63182}" type="parTrans" cxnId="{6E9F05C1-FB07-4625-AD0B-D75DF315C36B}">
      <dgm:prSet/>
      <dgm:spPr/>
      <dgm:t>
        <a:bodyPr/>
        <a:lstStyle/>
        <a:p>
          <a:endParaRPr lang="en-US"/>
        </a:p>
      </dgm:t>
    </dgm:pt>
    <dgm:pt modelId="{759CDDA9-822C-410D-8EF1-CE41E80C35C8}" type="sibTrans" cxnId="{6E9F05C1-FB07-4625-AD0B-D75DF315C36B}">
      <dgm:prSet/>
      <dgm:spPr/>
      <dgm:t>
        <a:bodyPr/>
        <a:lstStyle/>
        <a:p>
          <a:endParaRPr lang="en-US"/>
        </a:p>
      </dgm:t>
    </dgm:pt>
    <dgm:pt modelId="{DFD011BE-6610-4965-A00A-E5CDD866A1F8}" type="pres">
      <dgm:prSet presAssocID="{7A417739-43E5-4C33-80BB-F22CE64851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93352-D851-45B4-A4A6-25E7E22635CE}" type="pres">
      <dgm:prSet presAssocID="{476859AC-BBBF-41E6-AC56-0062422F1941}" presName="composite" presStyleCnt="0"/>
      <dgm:spPr/>
    </dgm:pt>
    <dgm:pt modelId="{D557C171-649A-4E79-A761-1B776CA931AA}" type="pres">
      <dgm:prSet presAssocID="{476859AC-BBBF-41E6-AC56-0062422F194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359B8-E1EF-4F38-ADC3-89EF070AA172}" type="pres">
      <dgm:prSet presAssocID="{476859AC-BBBF-41E6-AC56-0062422F1941}" presName="parSh" presStyleLbl="node1" presStyleIdx="0" presStyleCnt="3"/>
      <dgm:spPr/>
      <dgm:t>
        <a:bodyPr/>
        <a:lstStyle/>
        <a:p>
          <a:endParaRPr lang="en-US"/>
        </a:p>
      </dgm:t>
    </dgm:pt>
    <dgm:pt modelId="{3AAC10CA-37B2-4A1F-AA28-1AB70A7BC0E1}" type="pres">
      <dgm:prSet presAssocID="{476859AC-BBBF-41E6-AC56-0062422F194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58753-D94E-4778-A189-72AB01D17A16}" type="pres">
      <dgm:prSet presAssocID="{E96E9BC4-BC3E-400D-8F79-5566108A23A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41EA02A-D5CF-4F9D-B5F6-3F0C69611C57}" type="pres">
      <dgm:prSet presAssocID="{E96E9BC4-BC3E-400D-8F79-5566108A23AE}" presName="connTx" presStyleLbl="sibTrans2D1" presStyleIdx="0" presStyleCnt="2"/>
      <dgm:spPr/>
      <dgm:t>
        <a:bodyPr/>
        <a:lstStyle/>
        <a:p>
          <a:endParaRPr lang="en-US"/>
        </a:p>
      </dgm:t>
    </dgm:pt>
    <dgm:pt modelId="{F3608029-AC79-42A3-B520-A94B80FC8FB2}" type="pres">
      <dgm:prSet presAssocID="{2D7DB2C1-1525-4781-AFA9-4EEBFC09C282}" presName="composite" presStyleCnt="0"/>
      <dgm:spPr/>
    </dgm:pt>
    <dgm:pt modelId="{0DFA74B1-3E1E-4DE8-B6C4-2BEE947182BF}" type="pres">
      <dgm:prSet presAssocID="{2D7DB2C1-1525-4781-AFA9-4EEBFC09C28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1ADB-399D-4039-8F67-662D2CB5902F}" type="pres">
      <dgm:prSet presAssocID="{2D7DB2C1-1525-4781-AFA9-4EEBFC09C282}" presName="parSh" presStyleLbl="node1" presStyleIdx="1" presStyleCnt="3"/>
      <dgm:spPr/>
      <dgm:t>
        <a:bodyPr/>
        <a:lstStyle/>
        <a:p>
          <a:endParaRPr lang="en-US"/>
        </a:p>
      </dgm:t>
    </dgm:pt>
    <dgm:pt modelId="{3D40A388-DB8D-474A-90D3-49D31084078C}" type="pres">
      <dgm:prSet presAssocID="{2D7DB2C1-1525-4781-AFA9-4EEBFC09C282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BF3C4-9973-43A5-A3F3-0753C4A8DAC4}" type="pres">
      <dgm:prSet presAssocID="{0ADD96C8-AE32-4C26-B059-549F9F59F25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7611292-53BD-46AD-A25C-56BAA7C39376}" type="pres">
      <dgm:prSet presAssocID="{0ADD96C8-AE32-4C26-B059-549F9F59F258}" presName="connTx" presStyleLbl="sibTrans2D1" presStyleIdx="1" presStyleCnt="2"/>
      <dgm:spPr/>
      <dgm:t>
        <a:bodyPr/>
        <a:lstStyle/>
        <a:p>
          <a:endParaRPr lang="en-US"/>
        </a:p>
      </dgm:t>
    </dgm:pt>
    <dgm:pt modelId="{C0D977C8-C181-4EE0-858E-0967BFA70691}" type="pres">
      <dgm:prSet presAssocID="{1C59773F-B3B0-49E1-993F-D1912EB5BA75}" presName="composite" presStyleCnt="0"/>
      <dgm:spPr/>
    </dgm:pt>
    <dgm:pt modelId="{5F4832CD-2B06-4DD3-8C3E-B81D915CD583}" type="pres">
      <dgm:prSet presAssocID="{1C59773F-B3B0-49E1-993F-D1912EB5BA7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FF8FC-D648-4F55-A945-681EB278F331}" type="pres">
      <dgm:prSet presAssocID="{1C59773F-B3B0-49E1-993F-D1912EB5BA75}" presName="parSh" presStyleLbl="node1" presStyleIdx="2" presStyleCnt="3"/>
      <dgm:spPr/>
      <dgm:t>
        <a:bodyPr/>
        <a:lstStyle/>
        <a:p>
          <a:endParaRPr lang="en-US"/>
        </a:p>
      </dgm:t>
    </dgm:pt>
    <dgm:pt modelId="{0A46BB0D-8673-407A-910F-5AC95AF3A973}" type="pres">
      <dgm:prSet presAssocID="{1C59773F-B3B0-49E1-993F-D1912EB5BA7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85C47-63EC-475A-87F7-B155931B9D97}" type="presOf" srcId="{7A417739-43E5-4C33-80BB-F22CE6485170}" destId="{DFD011BE-6610-4965-A00A-E5CDD866A1F8}" srcOrd="0" destOrd="0" presId="urn:microsoft.com/office/officeart/2005/8/layout/process3"/>
    <dgm:cxn modelId="{851D59C2-A4A6-4D56-AAB4-21438545EB6D}" srcId="{476859AC-BBBF-41E6-AC56-0062422F1941}" destId="{1EB973FD-48B4-4BF2-A662-F321B269EEC4}" srcOrd="0" destOrd="0" parTransId="{7FFAB339-C051-41C1-8713-06150C04B0F2}" sibTransId="{8E4C1C72-6A78-4A51-B621-4D9C5EE7B6A0}"/>
    <dgm:cxn modelId="{BA3D3335-155F-4CC4-8E4C-BCD7DE0D4C33}" type="presOf" srcId="{476859AC-BBBF-41E6-AC56-0062422F1941}" destId="{D557C171-649A-4E79-A761-1B776CA931AA}" srcOrd="0" destOrd="0" presId="urn:microsoft.com/office/officeart/2005/8/layout/process3"/>
    <dgm:cxn modelId="{2E1FE6E0-A257-47F1-B842-FB41D22E32B6}" type="presOf" srcId="{E96E9BC4-BC3E-400D-8F79-5566108A23AE}" destId="{341EA02A-D5CF-4F9D-B5F6-3F0C69611C57}" srcOrd="1" destOrd="0" presId="urn:microsoft.com/office/officeart/2005/8/layout/process3"/>
    <dgm:cxn modelId="{F9DF560A-336E-4F4E-A751-F155EB3FBA85}" type="presOf" srcId="{2A5998FE-2F66-4040-B244-ECBC582618FA}" destId="{3D40A388-DB8D-474A-90D3-49D31084078C}" srcOrd="0" destOrd="0" presId="urn:microsoft.com/office/officeart/2005/8/layout/process3"/>
    <dgm:cxn modelId="{63C3B6E8-8C91-4D14-9E21-188C8DBB67C6}" srcId="{7A417739-43E5-4C33-80BB-F22CE6485170}" destId="{1C59773F-B3B0-49E1-993F-D1912EB5BA75}" srcOrd="2" destOrd="0" parTransId="{7BB15C1A-B3E6-42F0-96E3-D0549C626467}" sibTransId="{EB22F9A6-2D3D-4282-9937-F6D400DC966E}"/>
    <dgm:cxn modelId="{E832631E-9B93-4E80-B7BD-580B23591645}" type="presOf" srcId="{E96E9BC4-BC3E-400D-8F79-5566108A23AE}" destId="{FD858753-D94E-4778-A189-72AB01D17A16}" srcOrd="0" destOrd="0" presId="urn:microsoft.com/office/officeart/2005/8/layout/process3"/>
    <dgm:cxn modelId="{A0DE852A-13F6-4758-AE69-E5533651E094}" srcId="{7A417739-43E5-4C33-80BB-F22CE6485170}" destId="{476859AC-BBBF-41E6-AC56-0062422F1941}" srcOrd="0" destOrd="0" parTransId="{5A4BCFFA-126A-4330-B065-4319FD4FABB7}" sibTransId="{E96E9BC4-BC3E-400D-8F79-5566108A23AE}"/>
    <dgm:cxn modelId="{CDAA3216-8EA2-43C7-8265-2E5ED82D5036}" type="presOf" srcId="{2D7DB2C1-1525-4781-AFA9-4EEBFC09C282}" destId="{92851ADB-399D-4039-8F67-662D2CB5902F}" srcOrd="1" destOrd="0" presId="urn:microsoft.com/office/officeart/2005/8/layout/process3"/>
    <dgm:cxn modelId="{6EA70435-1257-414C-ADD6-249A8AE838C0}" type="presOf" srcId="{0ADD96C8-AE32-4C26-B059-549F9F59F258}" destId="{97611292-53BD-46AD-A25C-56BAA7C39376}" srcOrd="1" destOrd="0" presId="urn:microsoft.com/office/officeart/2005/8/layout/process3"/>
    <dgm:cxn modelId="{8D33A389-C7CF-4E2B-8AD0-1BA0A86346BC}" type="presOf" srcId="{2D7DB2C1-1525-4781-AFA9-4EEBFC09C282}" destId="{0DFA74B1-3E1E-4DE8-B6C4-2BEE947182BF}" srcOrd="0" destOrd="0" presId="urn:microsoft.com/office/officeart/2005/8/layout/process3"/>
    <dgm:cxn modelId="{6E9F05C1-FB07-4625-AD0B-D75DF315C36B}" srcId="{1C59773F-B3B0-49E1-993F-D1912EB5BA75}" destId="{9DD2C844-2503-4188-AB28-D6D4F6C648FC}" srcOrd="0" destOrd="0" parTransId="{BD83749B-1AB0-4BE5-96AD-0593A5B63182}" sibTransId="{759CDDA9-822C-410D-8EF1-CE41E80C35C8}"/>
    <dgm:cxn modelId="{7A84138E-9A39-4256-91D9-5C3B1C85B721}" type="presOf" srcId="{476859AC-BBBF-41E6-AC56-0062422F1941}" destId="{EA7359B8-E1EF-4F38-ADC3-89EF070AA172}" srcOrd="1" destOrd="0" presId="urn:microsoft.com/office/officeart/2005/8/layout/process3"/>
    <dgm:cxn modelId="{0947019A-380F-46E9-A602-C9A77168577F}" type="presOf" srcId="{1EB973FD-48B4-4BF2-A662-F321B269EEC4}" destId="{3AAC10CA-37B2-4A1F-AA28-1AB70A7BC0E1}" srcOrd="0" destOrd="0" presId="urn:microsoft.com/office/officeart/2005/8/layout/process3"/>
    <dgm:cxn modelId="{93017ED6-A595-4463-9356-69B88CD36A08}" srcId="{2D7DB2C1-1525-4781-AFA9-4EEBFC09C282}" destId="{2A5998FE-2F66-4040-B244-ECBC582618FA}" srcOrd="0" destOrd="0" parTransId="{9B67B147-C007-4784-A5C0-60561424BF4B}" sibTransId="{0F7959FB-8720-485C-A218-04EBF2AACD8E}"/>
    <dgm:cxn modelId="{779D72E6-9481-4C7C-ADBA-69F65A46F786}" srcId="{7A417739-43E5-4C33-80BB-F22CE6485170}" destId="{2D7DB2C1-1525-4781-AFA9-4EEBFC09C282}" srcOrd="1" destOrd="0" parTransId="{7947DC79-B20D-437F-BBED-83A26EE56F0D}" sibTransId="{0ADD96C8-AE32-4C26-B059-549F9F59F258}"/>
    <dgm:cxn modelId="{5868CD9F-C21E-4FA4-9A06-97B6D7131D02}" type="presOf" srcId="{9DD2C844-2503-4188-AB28-D6D4F6C648FC}" destId="{0A46BB0D-8673-407A-910F-5AC95AF3A973}" srcOrd="0" destOrd="0" presId="urn:microsoft.com/office/officeart/2005/8/layout/process3"/>
    <dgm:cxn modelId="{97E51068-32D3-4D47-8DCD-FD1F3686E2CB}" type="presOf" srcId="{0ADD96C8-AE32-4C26-B059-549F9F59F258}" destId="{46CBF3C4-9973-43A5-A3F3-0753C4A8DAC4}" srcOrd="0" destOrd="0" presId="urn:microsoft.com/office/officeart/2005/8/layout/process3"/>
    <dgm:cxn modelId="{4556BBE8-F6E9-4642-8292-5BC7A54D6CA2}" type="presOf" srcId="{1C59773F-B3B0-49E1-993F-D1912EB5BA75}" destId="{182FF8FC-D648-4F55-A945-681EB278F331}" srcOrd="1" destOrd="0" presId="urn:microsoft.com/office/officeart/2005/8/layout/process3"/>
    <dgm:cxn modelId="{B8929E91-6382-4498-AB1B-F8077FCD3C46}" type="presOf" srcId="{1C59773F-B3B0-49E1-993F-D1912EB5BA75}" destId="{5F4832CD-2B06-4DD3-8C3E-B81D915CD583}" srcOrd="0" destOrd="0" presId="urn:microsoft.com/office/officeart/2005/8/layout/process3"/>
    <dgm:cxn modelId="{773D6C98-5DE5-4BFA-B694-E224F7180E9B}" type="presParOf" srcId="{DFD011BE-6610-4965-A00A-E5CDD866A1F8}" destId="{FCC93352-D851-45B4-A4A6-25E7E22635CE}" srcOrd="0" destOrd="0" presId="urn:microsoft.com/office/officeart/2005/8/layout/process3"/>
    <dgm:cxn modelId="{AC2315B6-E24E-4810-93E6-14922CBDC2C7}" type="presParOf" srcId="{FCC93352-D851-45B4-A4A6-25E7E22635CE}" destId="{D557C171-649A-4E79-A761-1B776CA931AA}" srcOrd="0" destOrd="0" presId="urn:microsoft.com/office/officeart/2005/8/layout/process3"/>
    <dgm:cxn modelId="{AE6C3E4A-E1B3-457F-B73E-2C7AF8E6BDD2}" type="presParOf" srcId="{FCC93352-D851-45B4-A4A6-25E7E22635CE}" destId="{EA7359B8-E1EF-4F38-ADC3-89EF070AA172}" srcOrd="1" destOrd="0" presId="urn:microsoft.com/office/officeart/2005/8/layout/process3"/>
    <dgm:cxn modelId="{159F4BBC-92FB-4EC3-AF1D-EA0E1ADBBE58}" type="presParOf" srcId="{FCC93352-D851-45B4-A4A6-25E7E22635CE}" destId="{3AAC10CA-37B2-4A1F-AA28-1AB70A7BC0E1}" srcOrd="2" destOrd="0" presId="urn:microsoft.com/office/officeart/2005/8/layout/process3"/>
    <dgm:cxn modelId="{6946E464-3CD9-4132-82B3-BF5520D6274E}" type="presParOf" srcId="{DFD011BE-6610-4965-A00A-E5CDD866A1F8}" destId="{FD858753-D94E-4778-A189-72AB01D17A16}" srcOrd="1" destOrd="0" presId="urn:microsoft.com/office/officeart/2005/8/layout/process3"/>
    <dgm:cxn modelId="{CD2CF950-2A5E-4F1D-BF0D-AEB388375D2C}" type="presParOf" srcId="{FD858753-D94E-4778-A189-72AB01D17A16}" destId="{341EA02A-D5CF-4F9D-B5F6-3F0C69611C57}" srcOrd="0" destOrd="0" presId="urn:microsoft.com/office/officeart/2005/8/layout/process3"/>
    <dgm:cxn modelId="{10757A08-6A24-4936-86EA-DD8AEB785D22}" type="presParOf" srcId="{DFD011BE-6610-4965-A00A-E5CDD866A1F8}" destId="{F3608029-AC79-42A3-B520-A94B80FC8FB2}" srcOrd="2" destOrd="0" presId="urn:microsoft.com/office/officeart/2005/8/layout/process3"/>
    <dgm:cxn modelId="{3E8741EE-32BB-423A-9C97-C266D04B1175}" type="presParOf" srcId="{F3608029-AC79-42A3-B520-A94B80FC8FB2}" destId="{0DFA74B1-3E1E-4DE8-B6C4-2BEE947182BF}" srcOrd="0" destOrd="0" presId="urn:microsoft.com/office/officeart/2005/8/layout/process3"/>
    <dgm:cxn modelId="{0BA043EB-0B61-4127-96CE-73F9DF27F740}" type="presParOf" srcId="{F3608029-AC79-42A3-B520-A94B80FC8FB2}" destId="{92851ADB-399D-4039-8F67-662D2CB5902F}" srcOrd="1" destOrd="0" presId="urn:microsoft.com/office/officeart/2005/8/layout/process3"/>
    <dgm:cxn modelId="{F63A3B5A-9B8D-40BA-9049-FCBD63710D80}" type="presParOf" srcId="{F3608029-AC79-42A3-B520-A94B80FC8FB2}" destId="{3D40A388-DB8D-474A-90D3-49D31084078C}" srcOrd="2" destOrd="0" presId="urn:microsoft.com/office/officeart/2005/8/layout/process3"/>
    <dgm:cxn modelId="{C063B1CD-3274-4A63-AEDA-6551D51A8374}" type="presParOf" srcId="{DFD011BE-6610-4965-A00A-E5CDD866A1F8}" destId="{46CBF3C4-9973-43A5-A3F3-0753C4A8DAC4}" srcOrd="3" destOrd="0" presId="urn:microsoft.com/office/officeart/2005/8/layout/process3"/>
    <dgm:cxn modelId="{DDAB60D5-CB20-422A-AAE4-A8989325D3DC}" type="presParOf" srcId="{46CBF3C4-9973-43A5-A3F3-0753C4A8DAC4}" destId="{97611292-53BD-46AD-A25C-56BAA7C39376}" srcOrd="0" destOrd="0" presId="urn:microsoft.com/office/officeart/2005/8/layout/process3"/>
    <dgm:cxn modelId="{0DDE1DD2-289E-4FCE-A624-FE05CD598D29}" type="presParOf" srcId="{DFD011BE-6610-4965-A00A-E5CDD866A1F8}" destId="{C0D977C8-C181-4EE0-858E-0967BFA70691}" srcOrd="4" destOrd="0" presId="urn:microsoft.com/office/officeart/2005/8/layout/process3"/>
    <dgm:cxn modelId="{DD18DD41-0BE9-47D2-891A-FC0F281A22DB}" type="presParOf" srcId="{C0D977C8-C181-4EE0-858E-0967BFA70691}" destId="{5F4832CD-2B06-4DD3-8C3E-B81D915CD583}" srcOrd="0" destOrd="0" presId="urn:microsoft.com/office/officeart/2005/8/layout/process3"/>
    <dgm:cxn modelId="{9116EB89-4A34-4046-9123-0A618FE0847E}" type="presParOf" srcId="{C0D977C8-C181-4EE0-858E-0967BFA70691}" destId="{182FF8FC-D648-4F55-A945-681EB278F331}" srcOrd="1" destOrd="0" presId="urn:microsoft.com/office/officeart/2005/8/layout/process3"/>
    <dgm:cxn modelId="{50E57C2C-34C3-4CF9-9378-1E13AF9F46DE}" type="presParOf" srcId="{C0D977C8-C181-4EE0-858E-0967BFA70691}" destId="{0A46BB0D-8673-407A-910F-5AC95AF3A973}" srcOrd="2" destOrd="0" presId="urn:microsoft.com/office/officeart/2005/8/layout/process3"/>
  </dgm:cxnLst>
  <dgm:bg/>
  <dgm:whole>
    <a:ln>
      <a:solidFill>
        <a:schemeClr val="accen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FBD470-C2FD-4C1A-99C5-D1E7FBEAE490}">
      <dsp:nvSpPr>
        <dsp:cNvPr id="0" name=""/>
        <dsp:cNvSpPr/>
      </dsp:nvSpPr>
      <dsp:spPr>
        <a:xfrm>
          <a:off x="0" y="1316663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359B3-F862-4782-B063-795AD99D5309}">
      <dsp:nvSpPr>
        <dsp:cNvPr id="0" name=""/>
        <dsp:cNvSpPr/>
      </dsp:nvSpPr>
      <dsp:spPr>
        <a:xfrm>
          <a:off x="290214" y="248400"/>
          <a:ext cx="5804291" cy="1363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>
              <a:solidFill>
                <a:schemeClr val="tx1"/>
              </a:solidFill>
            </a:rPr>
            <a:t>July 14</a:t>
          </a:r>
          <a:r>
            <a:rPr lang="en-US" sz="2000" kern="1200" dirty="0" smtClean="0">
              <a:solidFill>
                <a:schemeClr val="tx1"/>
              </a:solidFill>
            </a:rPr>
            <a:t>: The Nazi Party proclaimed by law the one and only legal political party in Germany</a:t>
          </a:r>
        </a:p>
      </dsp:txBody>
      <dsp:txXfrm>
        <a:off x="290214" y="248400"/>
        <a:ext cx="5804291" cy="1363463"/>
      </dsp:txXfrm>
    </dsp:sp>
    <dsp:sp modelId="{4FC2DD80-74FE-4A47-95DA-9C4D5CF5970E}">
      <dsp:nvSpPr>
        <dsp:cNvPr id="0" name=""/>
        <dsp:cNvSpPr/>
      </dsp:nvSpPr>
      <dsp:spPr>
        <a:xfrm>
          <a:off x="0" y="2945326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6C296-7FBD-4B92-A508-990F64CA75B5}">
      <dsp:nvSpPr>
        <dsp:cNvPr id="0" name=""/>
        <dsp:cNvSpPr/>
      </dsp:nvSpPr>
      <dsp:spPr>
        <a:xfrm>
          <a:off x="290214" y="1928663"/>
          <a:ext cx="5804291" cy="13118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>
              <a:solidFill>
                <a:schemeClr val="tx1"/>
              </a:solidFill>
            </a:rPr>
            <a:t>August 20</a:t>
          </a:r>
          <a:r>
            <a:rPr lang="en-US" sz="2000" kern="1200" dirty="0" smtClean="0">
              <a:solidFill>
                <a:schemeClr val="tx1"/>
              </a:solidFill>
            </a:rPr>
            <a:t>: Boycott of Nazi Germany declared by American Jewish Congress</a:t>
          </a:r>
        </a:p>
      </dsp:txBody>
      <dsp:txXfrm>
        <a:off x="290214" y="1928663"/>
        <a:ext cx="5804291" cy="1311862"/>
      </dsp:txXfrm>
    </dsp:sp>
    <dsp:sp modelId="{DC5BCE1B-178A-4B04-8470-8EB9E6024FA8}">
      <dsp:nvSpPr>
        <dsp:cNvPr id="0" name=""/>
        <dsp:cNvSpPr/>
      </dsp:nvSpPr>
      <dsp:spPr>
        <a:xfrm>
          <a:off x="0" y="4429199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32DFF-2DFA-4D06-8A25-3871A10B2BAA}">
      <dsp:nvSpPr>
        <dsp:cNvPr id="0" name=""/>
        <dsp:cNvSpPr/>
      </dsp:nvSpPr>
      <dsp:spPr>
        <a:xfrm>
          <a:off x="304800" y="3557326"/>
          <a:ext cx="5791187" cy="1167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 smtClean="0">
              <a:solidFill>
                <a:schemeClr val="tx1"/>
              </a:solidFill>
            </a:rPr>
            <a:t>October 19</a:t>
          </a:r>
          <a:r>
            <a:rPr lang="en-US" sz="2000" kern="1200" dirty="0" smtClean="0">
              <a:solidFill>
                <a:schemeClr val="tx1"/>
              </a:solidFill>
            </a:rPr>
            <a:t>: Withdrawal of Germany from the League of Nations</a:t>
          </a:r>
        </a:p>
      </dsp:txBody>
      <dsp:txXfrm>
        <a:off x="304800" y="3557326"/>
        <a:ext cx="5791187" cy="116707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749C4D-F30E-4FBD-BD28-A99C13545CC6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June 30</a:t>
          </a:r>
          <a:endParaRPr lang="en-US" sz="2300" kern="1200" dirty="0"/>
        </a:p>
      </dsp:txBody>
      <dsp:txXfrm rot="5400000">
        <a:off x="-245635" y="246082"/>
        <a:ext cx="1637567" cy="1146297"/>
      </dsp:txXfrm>
    </dsp:sp>
    <dsp:sp modelId="{1BF7C6C6-718A-4650-A1F8-BBBE792A4B84}">
      <dsp:nvSpPr>
        <dsp:cNvPr id="0" name=""/>
        <dsp:cNvSpPr/>
      </dsp:nvSpPr>
      <dsp:spPr>
        <a:xfrm rot="5400000">
          <a:off x="4384339" y="-323759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 “Night of the Long Knives,” the murderous purge of the S.A.</a:t>
          </a:r>
          <a:endParaRPr lang="en-US" sz="2400" kern="1200" dirty="0"/>
        </a:p>
      </dsp:txBody>
      <dsp:txXfrm rot="5400000">
        <a:off x="4384339" y="-3237594"/>
        <a:ext cx="1064418" cy="7540502"/>
      </dsp:txXfrm>
    </dsp:sp>
    <dsp:sp modelId="{0CE50942-DC4D-487B-A2A4-C364CB589BB6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August 3</a:t>
          </a:r>
          <a:endParaRPr lang="en-US" sz="2300" kern="1200" dirty="0"/>
        </a:p>
      </dsp:txBody>
      <dsp:txXfrm rot="5400000">
        <a:off x="-245635" y="1689832"/>
        <a:ext cx="1637567" cy="1146297"/>
      </dsp:txXfrm>
    </dsp:sp>
    <dsp:sp modelId="{CF311D72-FF9B-463A-A85B-78C44EFE171A}">
      <dsp:nvSpPr>
        <dsp:cNvPr id="0" name=""/>
        <dsp:cNvSpPr/>
      </dsp:nvSpPr>
      <dsp:spPr>
        <a:xfrm rot="5400000">
          <a:off x="4384339" y="-1793844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Hitler declares himself president and chancellor of the Third Reich after the death of Paul Von Hindenburg</a:t>
          </a:r>
          <a:endParaRPr lang="en-US" sz="2400" kern="1200" dirty="0"/>
        </a:p>
      </dsp:txBody>
      <dsp:txXfrm rot="5400000">
        <a:off x="4384339" y="-1793844"/>
        <a:ext cx="1064418" cy="7540502"/>
      </dsp:txXfrm>
    </dsp:sp>
    <dsp:sp modelId="{B06E452E-F02C-429F-A874-AD1124009B19}">
      <dsp:nvSpPr>
        <dsp:cNvPr id="0" name=""/>
        <dsp:cNvSpPr/>
      </dsp:nvSpPr>
      <dsp:spPr>
        <a:xfrm rot="5400000">
          <a:off x="-245635" y="3133581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October </a:t>
          </a:r>
          <a:endParaRPr lang="en-US" sz="2300" kern="1200" dirty="0"/>
        </a:p>
      </dsp:txBody>
      <dsp:txXfrm rot="5400000">
        <a:off x="-245635" y="3133581"/>
        <a:ext cx="1637567" cy="1146297"/>
      </dsp:txXfrm>
    </dsp:sp>
    <dsp:sp modelId="{4FA2AAFD-E7CE-4ED3-8649-8163BDE06F8F}">
      <dsp:nvSpPr>
        <dsp:cNvPr id="0" name=""/>
        <dsp:cNvSpPr/>
      </dsp:nvSpPr>
      <dsp:spPr>
        <a:xfrm rot="5400000">
          <a:off x="4384339" y="-350095"/>
          <a:ext cx="1064418" cy="75405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First major wave of arrests of homosexuals occurs throughout Germany, continuing into November</a:t>
          </a:r>
          <a:endParaRPr lang="en-US" sz="2400" kern="1200" dirty="0"/>
        </a:p>
      </dsp:txBody>
      <dsp:txXfrm rot="5400000">
        <a:off x="4384339" y="-350095"/>
        <a:ext cx="1064418" cy="75405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BD7AA-5A53-4769-9D1A-9B57C8727A39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D098D-B043-4134-B7EA-F3645660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6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D098D-B043-4134-B7EA-F3645660DE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94C255-3289-47D5-8813-D4C3A4EDE4F2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238FC4-FB63-4B33-BCDE-BAC4533C50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666blacksun.org/wp-content/uploads/AdolfHitler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331976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Germany’s takeover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400" b="1" dirty="0" smtClean="0"/>
              <a:t>1933</a:t>
            </a:r>
          </a:p>
          <a:p>
            <a:pPr>
              <a:buNone/>
            </a:pPr>
            <a:r>
              <a:rPr lang="en-US" sz="2800" u="sng" dirty="0" smtClean="0"/>
              <a:t>January 30</a:t>
            </a:r>
            <a:r>
              <a:rPr lang="en-US" sz="2800" dirty="0" smtClean="0"/>
              <a:t>: Appointment of Adolf Hitler as Reich Chancellor (Prime Minister)</a:t>
            </a:r>
          </a:p>
          <a:p>
            <a:pPr>
              <a:buNone/>
            </a:pPr>
            <a:r>
              <a:rPr lang="en-US" sz="2800" u="sng" dirty="0" smtClean="0"/>
              <a:t>February 28</a:t>
            </a:r>
            <a:r>
              <a:rPr lang="en-US" sz="2800" dirty="0" smtClean="0"/>
              <a:t>: German government takes away freedom of speech, assembly, press, and freedom from invasion of privacy (mail, telephone, telegraph) and from house search without warrant</a:t>
            </a:r>
          </a:p>
          <a:p>
            <a:pPr>
              <a:buNone/>
            </a:pPr>
            <a:r>
              <a:rPr lang="en-US" sz="2800" u="sng" dirty="0" smtClean="0"/>
              <a:t>March 4</a:t>
            </a:r>
            <a:r>
              <a:rPr lang="en-US" sz="2800" dirty="0" smtClean="0"/>
              <a:t>: Franklin D. Roosevelt is inaugurated President of the United States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2192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1938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6600"/>
                </a:solidFill>
              </a:rPr>
              <a:t>1939</a:t>
            </a:r>
            <a:endParaRPr lang="en-US" sz="80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gsa.org/images/Pol19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61199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57695E"/>
                </a:solidFill>
                <a:latin typeface="Malgun Gothic" pitchFamily="34" charset="-127"/>
                <a:ea typeface="Malgun Gothic" pitchFamily="34" charset="-127"/>
              </a:rPr>
              <a:t>September 1, 1939: German army invades </a:t>
            </a:r>
            <a:r>
              <a:rPr lang="en-US" sz="4000" b="1" dirty="0" err="1" smtClean="0">
                <a:solidFill>
                  <a:srgbClr val="57695E"/>
                </a:solidFill>
                <a:latin typeface="Malgun Gothic" pitchFamily="34" charset="-127"/>
                <a:ea typeface="Malgun Gothic" pitchFamily="34" charset="-127"/>
              </a:rPr>
              <a:t>poland</a:t>
            </a:r>
            <a:r>
              <a:rPr lang="en-US" sz="4000" b="1" dirty="0" smtClean="0">
                <a:solidFill>
                  <a:srgbClr val="57695E"/>
                </a:solidFill>
                <a:latin typeface="Malgun Gothic" pitchFamily="34" charset="-127"/>
                <a:ea typeface="Malgun Gothic" pitchFamily="34" charset="-127"/>
              </a:rPr>
              <a:t> beginning of World War II</a:t>
            </a:r>
            <a:endParaRPr lang="en-US" sz="4000" b="1" dirty="0">
              <a:solidFill>
                <a:srgbClr val="57695E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solidFill>
                <a:srgbClr val="332B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12" descr="http://i98.photobucket.com/albums/l244/Todd_112/IR105Dec39spahtru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886200"/>
            <a:ext cx="4191000" cy="2794000"/>
          </a:xfrm>
          <a:prstGeom prst="rect">
            <a:avLst/>
          </a:prstGeom>
          <a:noFill/>
        </p:spPr>
      </p:pic>
      <p:pic>
        <p:nvPicPr>
          <p:cNvPr id="43018" name="Picture 10" descr="http://freepages.rootsweb.ancestry.com/~wakefield/international/st_pierre_miquel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1143000" cy="762000"/>
          </a:xfrm>
          <a:prstGeom prst="rect">
            <a:avLst/>
          </a:prstGeom>
          <a:noFill/>
        </p:spPr>
      </p:pic>
      <p:pic>
        <p:nvPicPr>
          <p:cNvPr id="43016" name="Picture 8" descr="http://images2.wikia.nocookie.net/__cb20110804134711/dragonballfanon/images/c/cf/British-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209800"/>
            <a:ext cx="1524000" cy="9182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338"/>
            <a:ext cx="8686800" cy="105886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1939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September 3: Britain and France declare war on Germany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September 17: Invasion of Eastern Poland by the Soviet Army</a:t>
            </a:r>
            <a:endParaRPr lang="en-US" dirty="0"/>
          </a:p>
        </p:txBody>
      </p:sp>
      <p:sp>
        <p:nvSpPr>
          <p:cNvPr id="43010" name="AutoShape 2" descr="data:image/jpeg;base64,/9j/4AAQSkZJRgABAQAAAQABAAD/2wCEAAkGBhQSERUUEhQVFRUVGBQYGBgYGBoaIBwYFxccGBwcGxgaHCceGBokGhYXIC8gIycpLC0sGB4xNTwqNSYrLCkBCQoKDgwOGg8PGiwkHyUsLCwvLy80LDQqLC0sLCwsLC0qLCwsLC8sLCwpLCwsKTQsMCwqLCwvLCwsLCwsLCwsLP/AABEIAK4BIQMBIgACEQEDEQH/xAAcAAACAgMBAQAAAAAAAAAAAAAABwUGAwQIAgH/xABIEAABAgMFBAcFBQQIBgMAAAABAgMABBEFBhIhMQdBUWETIjJxgZGhQlJicrEUI4KSwQgzosIkQ1Oy0dLh8BUXY5Oz8VRzg//EABsBAAEFAQEAAAAAAAAAAAAAAAACAwQFBgEH/8QANhEAAQMCBAIJBAEDBQEAAAAAAQACAwQRBRIhMUFRBhMiMmFxgZGxodHh8EIUwfEVI1JisiT/2gAMAwEAAhEDEQA/ALldu+RbmXZKYV1kOLS0pR7SanCkn3sNKHf363UzZpkBXmd/lCY2pSXR2gpQy6RCF+PZ/kiVuZtHwgMziiQMkump8F/5vPjEGOoDXmN/PQrU1mDOmp21lML3ALm+PEj14KRvVtKn5E1cs9Ba/tUvKWnxIbBT+ICIuyf2g0FVJmVUgZdZpYX5pUE5DkTDLSpK01BCkqGooQQfQiKJerY/LTNVy/8ARnTn1RVCj8SK5d6adxjS00tE8ZJ2W/7An7rIuzgq53fvpKTo/o76Fq3o7Kx3oOcTccg3gsN6SmSy+nC4ihBBNCPZWhW8Za8uIiyXb2wWhKUSpz7Q2PZeqo05OdoeNYTNh4uTC644IEnNdNQQs7A28yT1EzCVyy8syMaKn405gcykRfrMtxiYTiYebdHFC0q+hyiufE9neCcBBW9BBBWG11EEfCYh7XvlJyv7+ZZQfdKwVflGfpHQCdkKZgijWPtfk5qbTKsBxRWFELKcKSUgqoATiJoCeyIjr8bQJqUmeiaDQSUJUCUknOo1xU1B3Qic9QLvFlLoqOStk6qK199UyoIVdgbYFAhM22CCf3jYoR3o378wfCGHZ14pd9AW28hQNPaANTuKTmDyhuOZkndKerMMqaQ2lbpzGo91IwR4LyRqRHoGsPKuX2CCCBCII1p202mRV51tscVqCfqYh/8AmFZ3/wA6V/7qP8YUGk7BCsMEaUnbku9k0+04fgWlX0MbtYTayEQQQQIRBBBAhEEEECEQQQQIRBBBAhEEEECEQQQQIVI2j3MXOdGtlSAtsKTRWWIEgjrDSlD5wpbUsR+WNH21IroToe5QyPnDi2p2k/LWeqYllYVsraUcgoKQVYVBQOqetXjlFPuxtYlZ9H2e0EIaWugqaltZpuJzbVWup4ZwzJhxmaZWrQ4b0hlogIXgOYPcev3VXsC9T8ofulVRvbVmk+HsnmIbd1b2tTrdU9VxNMbZNSOYPtJ5wuL43FXKEuNVWwd+pRyVy4K8+dfsq1HJd1LrRopJ8CN6TxBitjlkp3ZX7fuy09Zh9Ji8HX09s/Px5O/bpnbTbnpnmQBRLyQeiWdxHskj2VVz4UB3Rz3PSDjLhbeQULTqk/UcRzGUdJyV42p1hK0Gi0mi0HVJI4bxwMaNrWExMpwzDSXBoCRmPlUM0+BjTUlZkHMLzaenfE8skFiFzlGSWUUqBSSCNCDQ+Yhtz+xZl3F9ldU0vVKF9dB4ivaHfnCvtax3ZR9TL6ChxBzHEbiDvSdxi7pamOR4sormkLeRemcSKJnJoDgH3B/NG5/zAtECgnX/AM/6xAQRpH00LxZzB7BNZ3c1lnLbmXQQ7MPuDgt1ah5ExHgRndTGGKOaEQvyhLDiVK3UtQy07LvAgYHUVJ90nCr+EmGztLZUtLTpzw1QTTcesK+IV5wkTHQT6PttmIWAKvsJWOTqQCRX50xn8YhzsVvg9V/S1TJOAOvkdClhAk0IIyIzB5x8QqorH2MRsvZtHBPm7FtCblW3cqkUWOCxkrz17jCstu9M7YU6tlshyUX94025UgIUc0oUKFGFVU0zAGHLONzZleDoZjoFHqP6cnAMvPs+UWHbFdf7VIl1Aq7LVcFNSj+sT5AK/DGow+Zsls+vAryHGaE0VS5g7p1Hl+NlWnP2jHKdWSQDxLxI8g2PrFYtnbRaUxUBxLCTXJlNDT51Eq8RSKLWCNE2lhabhqpC9yyzc0t1WN1anFH2lqKj5qJMYqQQRIAtskXQMjUZEaERaLv7Sp+UIDcwtSPcd+8TpSnW6yR8pEVeCOFrXd4ArtyF1Ds92iN2khQKejfbAxorUEH2kHeK5U1GXERcI5Z2eXgMpPsO1okqDbnNC+qa9xor8MdTAxV4tRsp5Q6PuOFx4cwno35hqiCCCKhOoggggQiCCCBCIIIIEIggggQiCCCBCir12Z9okpln+0acSO8pNPWkchAx2lHIl7LN+zz0yzSgQ86B8uIlP8JEWuHO1c1NSjirds/2qrlQJecq9LHqgnrKbB3Z9tv4dRu4Rbbf2epcQJiz1JcbWMQQDlT/AKat4+E/6QjwYst0r8TMgqrK6tk9ZpWaD4eyeY9YlVGER1jTl0d8qVQYpPQPzxHzHA+akH0LaUQcTa06jNJH6iN2QvlNNEfelYHsudb17XrF7s++lnWqjo5hKW3iKBDlAcRH9W7lXPuPKKvbez5xuqpcl1PummMfor0PKMjPQVFI6xuFtI8Zo8Rs2doB8bW9DwVtuzexEyOr1HU5lBPqk+0PpvibvHc2VtNtJfQQoAhK0HCtNdRXMEV3EEQjUlSFZYkLSeaSD9QYtli7S5tnqqKHU/EKH8yaeoMKhrsve0PNV9X0dc596Yix4H+xWS1NhDqamXmUrHspcSUnuKk1BPgIX9u3bmJNeGZaUjOgVqlXyrGR7tYfV3tosvMkIX9y4cqKPVJ+Ff6Ghiyzkmh1BQ6hK0KFClQBBHMGNTR4/KAM1nD6/vmstVUElO/JK0tK5JdTvjFDevxsaKcTsgapOrKjmK/2ajqOSj4wqJ6QcZVgdQttXBaSk+FdRzEWclRDO7PGd+HFQ8pCwQ8Ni1qB+QcliRjl1lSRvwL6wP58Y8oR8TV0LzrkJpD6BUDquJ99s6p78gRzAiJUxdbGQN0ppsVbL1WX9mmlJpRtyq0ZaVOafA1FO6IyG3e+76LRkw9LkKJSHWzxyqQO8ZEcaQnGZiusYKrhLH3C9WwHEhUU4Y86t0WyhZBBBoQQQeBGYMPm7lpialG3T7aaKHxDqqHdUGELDa2UTOKUUn3HVDwUAr61hVC+z8qj9KqcPpWy8Wn6H82SOvvYQk599hNcCVVR8iwFJHOgNPCIOGlt8srDMsP50cbUg8MTaqjxIX/DCtje0788YK8wcNUQR6abKlBKQVKOQSkVJPAAZmGVdHYo+9RydUWG8vuxm4rv3N7uJ5CFSTMjF3FABKXchZ7j6w2y2txZ0ShJUeFctBnqYYlhbCpl0BUy4iXGXVA6RfjQhIPiYYT9rSFkN9CwhOOmaEUKidKuLOde/PgIoltX6mpgkFZbQfYb6uXNXaV50igqsZDNGLQ4d0fqawZrZW8z/YcVuWhsIyP2WaCiBml1NM/mRoO9MNy67jn2ZtD5HTNpShyhrVSRTEDwIFfGOfpK0HGV42lqQrik0r38fGGldu9NWW33nEIUahZUQkGiinMeFYjjFpKuMQyfx1H+U/iWAPw8CRrswJttrfy1TFgiDkr6ybq8CJhvFwJpXuJyV4RMh5PEecIDgdiqd8MkZs9pHmF7ggghSaRBBBAhEEEECEQQQQIRBBBAhEc3bcrN6K1VLAoH223K8xVs/wBwecdIwm/2ibN6ko+NynGj+IBac/wK84mUTssw8Uh4uEko9tax4jKyI1FM0ulACiHZZCIsl2No8xKdRf37PuLOafkXnQcjUd0VtWka0SMTY2SzXBDCQnhKzMha6KpydAFR2XE/otOfMRFWhs2cTmw4lfJfVPmKg+kKVCyCCCQRoRkR3HdEnL3pm0EFM0+KcXFEeRJEZSfCGSG4KuKXF6mmFmO05HUK1T9jPMU6ZtSAdCcwe5QyMWC7O0J6VohyrzXAnrJ+VR3fCfSNC6W2EgdBaSA6yrLpAgVFdcaAKLTnuFRziw3g2fpcQJizlB1tWeBKgag70KrmPhOf0ihqMPmpDmYtdS45SYi3qK5oHjw99wVerNt6XnWyGnATTNJyUO9Jz14ZRozUqM0LSFAZUIBHkYTJCkK9pC0nmkg/UGN5u982g5PKNKZLor1UCfWER1/BwUes6LFvageCOR+4+yaL+zizphsFUq2kkZlsdGa7+xTfC5vhsRdZBckVF9AzLav3g+XcsU7j3xMWFtVdbNHmkrQdSglJHOhJB9IYlk3slphILbqa+6ohKh+E/XSLOnxAg9l3oVnarCaqnGaRmnMaj981SthVqFUo9LqPWYdNEnIpS4K0I1HXC4qV/bE6CdeSkUCj0iRyXn6KxCHgzItBxTyUJDiwEqWNVAGoCiO1Q1pXiYXW12To4w6B2kqQT8pxD+8fKIuInrAZAOKsejb8tX1TtnAj1GoS0afpkYZWyO0wHHmSe2kLT3pyV6KHlC3mW98bd3raVKzDbo9hQJHFOih4isVUTsrw8LaYhC6anfTO4jTzGoTV2u3cXNyFGUKW6242pKUipNTgV6Lr4RAXU2Ny7DfTWkpK1AVKMWFtA+JVRjPjh74aLT4WgLQQQpIKTuzFR4aQiLwWnMOuqEytRUhRBTolJBI6qdB3xdy174I8reKwOE4QcQkc0uy5d+foEwTe2zJKolWkFX/QbSkV+egr3isVe3tpEw/VLf3CDqEmqj3r3eAERdhXTmJs1aR1N7iskjx9ruFYY9gbNZdiinfv1/EOqDyRv8axXZ6io8AtI+HCMJPa7bxw3/A9dUu7CuhMzZq2miCc3F5J503qPdDAsbZdLtZvEvK59VPgkGp8THu9e06TkKor0rwy6JunV+ZXZR3a8oU14dsM9M1S2oSzZ9lrtU5uHP8ALhiypcKvrb1Koq7pHVVHZYcjeQ399/ayeM1dGTcTgVLtAaDCkJI7imhhW32uQqXmQmXQ44haQoZFWE1IIJA00OfGFn/xF1SwtTrilDRRWonzJrDW2Y3oefDjD7hc6MJU2VGqqEkKBUc1AUTrmKmLKfAr0xnBHZ301UCixmenfuXDkSbeaw2ds3nHaEoS2k0zWoacQE1P0i7WBszl2KLd++cGYxCiQeSd/iY256/klKNDp30BQHYScSzuHUTn50ELmd2nvWnOy8rLpUzLuPshQr11oxAqCinspoD1Qc953RVwYaO8BtxKmVnSCsqRlLso5D77p9IGQj7BBClTIggggQiCCCBCIIIIEIggggQiIO991mZ9gMzAJQlaVjCaGqajWnBRHjE5GvaClBpZRQqCVFIOlQKivKsdDi03C6Bc2S3mdh9nqrh6dHyuVp+YGI1/YFL0+7mn0n4koV9AmM8vtgV7cumnFKyPQj9YlpXavKq7aHUeAUPQ19II8VIN2yEKzlwCuZvET5WPwqNaOwmaSPun2XPmCmz6Yh6xVn9l9oJNAylfNLrf8ygYeaNosioH74AjPrIWPUppESi9Uqf69vzp9YnnGJJLFzgfb+yr3YdOzR0bh6FLCytjlovdpDbKa0qtxJ8g3ir6RYZjYEpLeL7YCoEZdCaU/PWL2L/yjDdC50is6JbGL17I84gbQ2uVCgiW6pGqnKHyCSIjSYsQe8PRS4MFrJhmZGbeOnyl5aGyidbrgDbw+FeE+S6fUxgsi1rQspRKUutCvWS4gltR0z9knmk15wxZPaNLq7aXG+dAoemfpFru7eCXeqlDragQDhJAPilWfpuiXT4uNnAOB3Ciz4dUQ6vYR8e6ocrtQkZwYbSlQhVKdKgFQ800cT3CukSouFITqSuRms+AIcA70mi0nvMWqeuHZz9SuWZJNalAwHPmimfOIk7IbPSoLb6ZlQzCkPKBHcTWkNVTaCYZmNLT6Ee+6cp66spxlY825cPY6KjWxcGblako6Rv32+t5p7Q8qc4j7KsR6ZVhZbUvidw71HIQ5pN1qUBDs8padwfcbJT3KCQpX4iTnEdaG0eTZBDZ6U60bTQV5qNB4isUMtLC1181gtZR45XvjyNhzO4HW3r/AJC1LqbPFS5C3X14q16NpSkpr8RGa/IeMYdqs2yphKOkT0qXArADU0IKTUDTWufCKxbm0aZmKpQegRwQcz3r18qRVSa5nMnWGZKhgYY4xop9HhFXJUNq6t9nDUAfB4fPmvihURorTSN+PDjdYhtdZaSeHrBcbpqbJLfLsuqXWaqYIw//AFK076KqO4iJ2YuNLOTKphxGMqp1D2agUqU+0TzyhNXYt5UjMpeAxABSVJrTElQ0ruzAPhE/aO1ubcNGwhlPIYlfmVl/DFoydhjAfrZYSpwyqbVOdTHKHbm9t9xz8U5UNgCgAAGgG6KffmzbUmEluScl2mlCilY1pcNd2IIokU4Z84Wzt6ptRCjMu1GlFkDyGUWG7+095ohMz98jjkFp+gV4+cORYgwO290zUdFqtjM7XBx5Df0vuqXPbILTbqQyl3M1KHEHxoogmvdWKzadhzEuaTDLrWdKrQQCdclEUPgY6jsq8MvMCrLqFH3a0UO9JzEbc1KodQUOJStChQpUAQRzByMXseJO4gELKyQOjdleCD4rkRBzjacRUQ6Lx7C2HVY5Rwy5JqUKGNH4c8SNeJHIRX39hk2kHA8wumlcaa+hpGkw3E6XK6OV1geaivY7cJWYaRdtjUj0lsS/BsOuHwQUj1UIrd4LDelHi0+jAsAGlQQQdCCMiDSGB+z5I4p593+zZw+Lix+iDECtsyN2U3HNLZun/BBBGYUpEEEECEQQQQIRBBBAhEEEECER8Ij7BAhc5XkkOhm329MLi6fKTVPoREdF12tWfgnsYFA6hJ/Enqn0CYprTKldlJVTWgJ+kZ6VmWQtC9iw+oE1JHKTuB77H6rE4MowARsK4Rjbb4wgGydljzuFl7Smgj6Y+xJWfduZfFWmHFDjSg8CaAxwAuOidfJHE27yAPFQqk0j5E3OXYmmx95LugccBI8xWkQq0UMOWI3CgEsd2onAjwN1nafI0JHcY9qdJ1JPjGpWPaXYSQeCkRzNPeCy0j7HwKj7CFLFuCIIyy0otw4W0KWeCQSfIRbLG2YTLpBeowjn1leCRkPE+EOMie/uhRKmup6UXmeB8+26p0EOyzLhyjKFJDYWSClS19ZWYz5JyO4QoLastUs+4yrVCiAeKdUnxFDDk1O6IAlQcPxmCvkdHGCLc+IUc83Uc404kI0nkUMIYeCl1cf8gs8uqo7ozRu2DdOamFANsrCSK41JKUU44iKHwrF4ktkRI++fANNEJrQ/MSK+UOCnkeeyFEdjFJTsAleL8tz9EugYk5K9E01+7mHByKsQ8lVEWu09kriQSw6HPhUMJPcqpHnSKROyK2VlDqFIWNUqFPHmOYhLo5It9E9BV0WICzCHeBGvsVdLN2svJyfaQ4OKaoP6g+kTCtrrFMmXq88AHni/SFZBC21coFrqLL0eoJHZslvIkK63pQ1bjX3QLUwxQpx0zCtQVAdk08CBxiQ2H3WmZJybEy0W+kDBQapUFBJcrQpJ94RSLEtUyz6HdQMlDig6/oe8Q67Jt9kNBZdbCB7RUAMJ0zJ/3SLmlrnSQmNxWIxrCf6OoHVA5Ttx8wrLBGvJT7bqcTS0rSd6SCPMRsQtUhBBsUQQQQLiIIIIEIggggQiCCCBCIIIIEKDvFdpiaU0p9GPoyrCKkDOhzA1GQyjYYlkoThQkJSNyQAPIRqX5ttcnIuzDbYcLWFRSThBTiAJryBJ8IUaP2gXs6yjR4UcUP0NYeipnSXcwLr5nloY5xsNhwCcz0mhYopCVDmkH6xWbZuvKYgBLtg6nCMOvy0igL/aBe3SjQPNxR/lERsztsmFknoGQTzWe7eId/0+R27R9ER1UkfceR5EpnWPdyWQ6khlFd1RizodMVaRbHHEpFVEJHM0HrHNc/tPn3dHUs6/ukhJ/MaqHgYrU1OOOnE6tbh4rUVHzUTD8eGkcgkS1L5Td7ifM3XWTVpNK7LrajWmS0nPhkdYxWjYLD4+9ZQvmUivnrHJzfhE1IXom5cDoJl5FMgAslNPlNU+kTf9F6yMva4G3AhNsqHRuu0kHwTwn9k8qvNtTjXIHEP4s/WIZzYyr2ZpPi0f88UmU22WigUUplzmtvPv6ikiPU1tutFaSE9A2eKGySPzqUPSKg4Pc7BW7MdrGi3WX8wD8hW1vZelCiHHlqI91IT9SqLJZt0LPaGJxsVAzLqqpy76JhBWjeebfUVPTLyyfjIHgkUA8BGSxbFmZ90NtlS6ZqUtRKUA7yTWncMzDwwiNgzOICakxislGUyH00+LJ8HaBJJcTLSKftLqskolwAgc1OdkJG8isWmbngyypx2gCEFSqGoyGYBIFc8hlFUuHduXs5spABcUOu+rIq5fAgbh51OcQW0i+CXv6MwrEhKquKGilDRIO8A5k8acIgVUscTez/lLw2hkr6gM1txPIfuy+XEvgszrgeOU0onkHPZHdhAT4JiQ2r2GChEykZpohfyk9U+By/EIhtmthhbqpl2gbYFQTpjpWvckZ95EMWXnGbRkyps4mX0rSDpvKTluII9IhQxulgOb0V9iVTFQ4ox8H8QA4cPL2skPGCaRlWNybli24tCu0hSknvSaH6RhUKxUjQrfuAkZpxTi2YW39okUpUarYPRnuGaD+Wg/CYsdoTLiE1ba6Uj2cYSfDEKHxIhP7LbY6Ce6I9l8YPxpqpH6j8UbO0G903ZdqEsrJZeQhzol9ZBV2FYRUFHZB6tMzGio2mobladV5Ni0H9LVm40Ov7bxVtm9pqWVYX5V9tW4HDn3EkV8I05q/wBZ80no5hlyhNKqSk4a7wpKsQ8I1rG2uSE6nop1AZJ3OgLbJ5Lp1dPaA742bZ2XtOp6STWE1FQknEhXyqzI9RDVRDUx6HXzCm0E2FvI6xro3f8AIE2+4+q+L2YSrgDjUyoNr7PZUDXQBWVfrGZnZEwO286e4JH6GKfKWg9IKXLTTQcZX+8YcFUqSfaRurpmPQ6YLVkZyXbM1ZM3MOyvtN4ytbO/CptVaoGWdNMzlnCKWGCoOUgB3IqXiU+J0YDmzF0Z2cLfXxV6mdk0sUnA46lW4kpUPEUFfOFba1lLlX1tOCikGldxB0I5ERtWZtvn2yOk6F9O/EnCT3KRQDyMWmUvPIWwtsvNKamUjJBVVLidaYwBipmQDTfrEufBpMpMbdt7clEoOkMsb/8A6XFw+oKqVjW67KuBbKyhWXcocFDQiHRcq/rc6MC6NvjVFclD3kE68xqPWIK3bMk5hsS7i2WZin3BqlCu4CoxJ3EeWkLY2fMyz1ChxDjasilKjmN4IGY/SKvLLSkcQVcGSjxqM37Eg2P35j4XSUEV+5l4HJpirza2nUZLCkKSDwUnENDw3RYIsmuDhcLGTROieWO3CIIII6mkQQQQIRBBBAhEEEECFHXis0TEq+yf6xpxH5kkD1jj+nHI7++O0Y5IvrZv2e0Jpr3XnCKe6o40/wAKhFrhztXNTUo0ULBBBFumEQQQQIXpGsZnNIwt6xPWHdKanTSXZWtNaFZ6qB3rVQeAzizpi1sLi42B5+SQdSq/GeSkXHlhtpCnFnRKASfIbucN6wNgqclTr5Oh6NnIdxcOZ8AIZVk2HLSTeFhttlAHWIoCQBqtZzVpqTGcmr2M0br8J9sZKTN3tjzhIVPHoxkeiSQVH5lCoSDwFT3Rbpq3JWz2wyygVTo23uPFajvPE1Mat9r+B1RblSQB1VOjLFyRvA163lxin2bZbsw4G2UFajw3cydAOZjNVeJvkdlbr8ei2mGdHAY+vrDlbvbb1PL5Xu3LzvTRotWFG5tOnjvUeZ9I1LKklvOJabFVK9BvJO4CLs5szZYb6Sem0MjlQCvAKV2jyAiJev1IyTShIpLrisqqCkg09pSlAEp+EAeENw4fUVBzOBspU2N0lEwspNSNrDT8re2m2uiQkG7Ol1VW6KukH+rOaieBWrKnugx62CW/VD0oo9kh1sV9lXVWAORwn8RhQz08t5xTrqitxZqpR3nTdkBTKg0jfupeBUlNtTAqQhXXSPabOSh5acwI1QowyDqxusHJM6SQvcbk6lMHaHJdHaDvBzCsdxFD/EFRW4b98LERaMoh9ghS0pxtEe2lQqU+O7gRSFARTI5GMNVRGOQ+K9awGubVUjR/JoAPpsfVY1OqbUlxGSkKSoHmk1HqIte29IfYkJtHZWlQ/wC4lLifKioqriaikW28rXTXZZWoGrDiadyXVNfRcWWDyWmAVD0tpxkZL42/fZKKLDdO/M1ILHQrq3XrNLzQRvoPYOZzTTxivR9EbYsa7RwuF57chdESdoytuyZCfu3W9UmmJtW75kKzz79CIX7b8zZ0wQCW3EkVGoUOfvJP+6GKndy8Tsk+l5k5jtJrktO9J5fTWH2JeUtmVQ6N4yUCAttW9KqZVB3HI6xQ43g5hcJItjt9j/ZaXBcaFODBUDNGdxy/eKXU9YEjalVNlMlOGpKT+6dUd/wknhnnoqKXaViTdmvJ6dtbSkqBQ4M0kg1BSsVSdK014iL5b+zuZl6qQnp2/eQDUd6NfKojTs+977SS05hfZNQpp4YxTeM8x9OUQ6HG56NwEov9lZ1PR6Csb12HvBHLl9vI+6XFozS3XFOOqK1rNVKO8/oNwG6L9cDaG4laJeZWVtk4UrUalFdAVHVFcs9K8I+z13LNmxiYUqReJzQvrtEnPqk9kVypUd0Vm2blTcp1lt42/wC0b66aa50zT4gRoYKukq7t0seHEcreSyVTR1FK7LK0grpiypqqAa6ZHu/9RMAxxuXVpHUWoJ4BRA9DD02D3sU/LuSrqypxg4kFRJJaWdKk1OFdR3KTECsw59Le5vb9um2PBTUgggirTqIIIIEIggggQiCCCBCI5y27WX0VqFwCgfabXXipNWz6JTHRsJ39omzatyr+9K3Gj+NOMf8AjPnEyidlmHikPFwkhBBBGgUZETF27qTE86G5dBV7yzklHzK0HdqY3LlXMXPuHMoZQR0i/XAncVEeVa8KulhliTYokJZabH+lSdVKJ36kmINTViLQb/CdjjLjYLUunsblZai3/wCkuj3hRAPwo396q+EWu0LxSstk462ig7A1p8ic/SFfbu0d96rbKlNtioqMlqHNWqRyGcVUned+sZWoxJzjYa/C2mH9FnStD6h2XwG/qeH1TRtLa20moYaWs8VkJHlmfOkUe3b3TM3k6uiK1wJGFP8AirxJjFZF2JmZ/ctKKfePVT+Y5HwrFhVdGTkgF2nNoSdeiQaE+XXVruAiIBUVOgVzlwjCddC4ervx9FAXcuy7OOYWxRIpjWRkkfqeUXe3LyylhMBppIcmVioRXMn33T7KK6Dfu3kVW8G2dKEdBZbXRIFQHVJApzQ3oDvqqvdCtmJlTi1LcUpa1GqlKJJJ4knMxoaDCcnakWPxfHJa85Rozl91KW1b7046XphZWo1oNyRwQn2R/s1jQIjwyYyR6FTBpiAA0WYdutdaaR5jO6nKMEU9TF1byBslg3CZGyLaB9lcEpMH7h1XUUT+7cUfRCjruBz3kxZNpl1+ic+0tiiHDRYA7Lh38gr698JMiOhtnNqi07KLb5xLRiYcO80AKFfNhKc+IMZrFaMPbmH6VdYRiLqKoEg22I5hKyLzZbqX7BnJYdtpt1VOOZdSR4gjwimz8kpl1bS+0hRSfA69x1jLZNqKl3MScwpKkLSdFIWKEH694EZSlm6iUOK9LxehGIUmVm/eb++IVArBGR9goUUnURjj0drg4XC8ee0scWuFiFsIOUSdhXpmJFzpJZeEnJSTmlY4KTv79RuiKZMD2kXMlpqXtC+nwmRo5P66m2KUmgEPkSzvBZ6hPwuHIdyqeMWS17qSs2MTjaakZOIyVy6w7Q76iOV4sF3L9zkjQMPHowa9GsY0flOafwkRkZ8Na4dn2Kmw1MkLszHEHmEyLd2Vvt1MuoPJ900Sv1yV6d0VOz7YmZNdEKW2Qc0KGWtc0KGXpF1u7t2l3KJm21MK99NVo8aDEnyPfFinGJO0EFTSmZhO/CoFSeJy6ydfWKKXDnRm7bj4Wmh6QukGSraHjnpf22P0VBcRZ9ogiYbEnMK0eayQpXxoOQqf/cV+w1O2JarSnuxXCpaeytleRI+XI01BTFwn9m66KVKqx0z6NXapn2VaK3ZGnfEMwwmbaMjMVQsE9AtQoW3KdhVc8J0of8IkU+ITNcIaoktOgPJdrcMpaiE1WHnbVzeI8Rx/dF0GhYIBBqCAQRvBj1Cs2OXuUAqzJuqZiXqG6+02mnVB0JSDUcUkUrQw04XJGY3ZSs0DdEEEENrqIIIIEIggggQiKRtls4vWQ/QVLRbdHchYxfwFUXeNK27PD8s8ydHW3EfmSR+sLjdlcHLhXHcTd1LquTz2BGSE0Ljm5Kf1Udw/SPF2rruzj/RIGHD+9WRk2K0NeKsiAN5HCph52dZzEjL4EANtIFVE6k71KO9R/wABF5VVQiFhv8JhjC42Qy0xIywAo200O+v+ZRPmTC0vHeNc2up6raewjhzPFUerzXjVNue62iuBP8yuKj6DLvimGFLUEoBUpRAAG8mMZU1BlNht8r0HCsKbSt62Xv8A/n8817kpNbqwhtJUo6AfU8BzhiS9iyNmSomZ9QcczojWqx7LaD2z8Ry35RpuvsWNK43KLfc0SMipQ9kcG01zV+pAhS2zbb006XX1FSjoPZSPdSPZSP8AU1OcWuH4Xn7cipcUx2SQmKnNm8xufwrXeba7OTJKWlfZmdAlrJVN2JzWvy0EUhxwqUVKJUo6kkknvJzMeMQ4wBQjTxxsYLNCypJK+wQQQ6uL20c4zxqhUbIMW1A+7S1NuCFCNaNqNYwjEBq0rrV8hobBLUwzb7B0daCx8zaqeeFw+UK+LXstn+itWWNaBalNn/8ARJSP4sMUlS3NE4Jxp1V52pyGCcCwMnUJP4k9U+gTFOhm7XpSrcu5vClo/MAR/cijTF15pEquZLCw02MRrRJw1zISc6DUnhHn9RE4ykNC9awivibh8b5nAW018Db4VZtmRxpxDtJ9RFeia/48fcHnEZN0KsSRSuZHA9/CNLg1Q9o6iT0+yyPSKOnmf/U051PeFj7/AHWNo5x7eMYkmPTis41zJbQOb4rIW1XiCCCIaUiPbLykKC0KKVDMKSSCDyIzEeIIN0K7Xd2tzssoYymYToQ5kqnAOJz8SFRcnbbkrZALSvs88B1ULNMZGeELGSjlkciOEJeu7fG6mxpjtBh/KhqG15cDWmUV9TRQzNsdFLpaqWmkEkZsR+2PgmbO2e5PYXGSWbUk8wMgXQg6CuWIZkVyzIOSgQztn9+EWiwSRgfaOF9o5FK9K0OeE0PiCN0Jq79v/biltxYbnm6dE6Th6WnsrO5wbjvizWTbiUTiXJsGWm00St9KcnkHIpfQMlDIUcTpQHQRSPe6H/Zn4bO5+auHUbatpnpBr/JnEeLeY+oTogjFLTCVpCkkKBFQQa+sZY4qgiyIIIIEIggggQiCCCBCo/8AwVqVU4hpIQlS1uKPErJUSTv1pyAHCFrfG9P2lXRtn7lJ/ORvPIbh4w1b7XUmJ3qMuoaQRRyoUSrllonjx+tYlth/9pNV+RunqVH6RFqesk7LQr7CnUlP/vTu7XAWOnj5pV1hj3Ruw5LtF/oVvPqHUbRTqg7ipRCUk7yTkMhUxbrF2VScupKyFurSQoFZyqNOqAAac6xckpA0hFPT5DmcnsUxgVDOqhuAdzz8PJJxOxaZnX1TFozCWyr+rZGLCkaJC1ZJA5A1NTqYuVkbI7NlwP6Ml0+8995XwV1fIRcoItHVEjha+izWULUl7HYbGFDLSRwShIHkBGvPXYlHv3ssw58zSD9REnBDOYrqqj+yuzFmpk2h8uJPokgRkltmdmt6STB+ZOP+9WLPBCusfzK5YKMF15QJwiVl8NKU6JFKcKUhV7TdkVMUzZ7YpSrkugU09ptI5apHhwhzwRIpauSmkzsP5XHNDhYrjgiNZWsdM3y2USs+S4KsPHVxAFFH40aK78jzhfu/s8TOI0mmacSlYPln9Y0UuKwTxgnQjgo/VEFKWLFcGwJianWfsyMRacbcUo5JQELCqqVurQ0GphpWH+z2yghU3MLe+BsdGnuKqlR8KQ0bKsdmWbDbDaGkDRKRQd54nmYq569tiGapbY+ayiSTliSFUNRUA0PEcDnGVxoKBSQCCCCDoQdQY9QRTJ9cvbR7nmzpxSAPuXKrZPwk5p70k07qHfFTWqOqb93KRact0KlYFpOJtwCpSrTSoqkg0Ir9IXDH7ORxDHOjDvws0PgS4QPKJNI2FjuskOo2T8tS90eQeqTMe2GVOKwoSpajuSCo+QzjpGw9itnS9CttUwob3lVH5BRHmDF0krMaZSEstobSNyEpSPICLB+ItHdChCLmuWpDZxaT3Yk3qfGA3/5CmJqT2I2oumJppuvvupy78GKOlIIjHEJDsAldWElLL/Z2NazM3l7rSM/zrP8ALFzsnYzZjFCWS8oClXVFVeeHJNfCLxBEd9TK/dyUGgLTkbGYZASyy02BuQhKfoI3IIIj7pSjbVu3LTNOnYacI0KkjEOaVdpJ5gxo2hcqXeRgcTjSBliJKhzC+1355xYIID2hYpbHujcHMNiOIVDkrpTMgqsk/ibrmy92TnnRaR1TSudO+LRI23iol1tTK9KKoUnucT1T3Gh5RJkR4Muk6gQhrA3up+aqdPrKATz2Prbf118V66QQR5+zJ90eUELUb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AutoShape 4" descr="data:image/jpeg;base64,/9j/4AAQSkZJRgABAQAAAQABAAD/2wCEAAkGBhQSERUUEhQVFRUVGBQYGBgYGBoaIBwYFxccGBwcGxgaHCceGBokGhYXIC8gIycpLC0sGB4xNTwqNSYrLCkBCQoKDgwOGg8PGiwkHyUsLCwvLy80LDQqLC0sLCwsLC0qLCwsLC8sLCwpLCwsKTQsMCwqLCwvLCwsLCwsLCwsLP/AABEIAK4BIQMBIgACEQEDEQH/xAAcAAACAgMBAQAAAAAAAAAAAAAABwUGAwQIAgH/xABIEAABAgMFBAcFBQQIBgMAAAABAgMABBEFBhIhMQdBUWETIjJxgZGhQlJicrEUI4KSwQgzosIkQ1Oy0dLh8BUXY5Oz8VRzg//EABsBAAEFAQEAAAAAAAAAAAAAAAACAwQFBgEH/8QANhEAAQMCBAIJBAEDBQEAAAAAAQACAwQRBRIhMUFRBhMiMmFxgZGxodHh8EIUwfEVI1JisiT/2gAMAwEAAhEDEQA/ALldu+RbmXZKYV1kOLS0pR7SanCkn3sNKHf363UzZpkBXmd/lCY2pSXR2gpQy6RCF+PZ/kiVuZtHwgMziiQMkump8F/5vPjEGOoDXmN/PQrU1mDOmp21lML3ALm+PEj14KRvVtKn5E1cs9Ba/tUvKWnxIbBT+ICIuyf2g0FVJmVUgZdZpYX5pUE5DkTDLSpK01BCkqGooQQfQiKJerY/LTNVy/8ARnTn1RVCj8SK5d6adxjS00tE8ZJ2W/7An7rIuzgq53fvpKTo/o76Fq3o7Kx3oOcTccg3gsN6SmSy+nC4ihBBNCPZWhW8Za8uIiyXb2wWhKUSpz7Q2PZeqo05OdoeNYTNh4uTC644IEnNdNQQs7A28yT1EzCVyy8syMaKn405gcykRfrMtxiYTiYebdHFC0q+hyiufE9neCcBBW9BBBWG11EEfCYh7XvlJyv7+ZZQfdKwVflGfpHQCdkKZgijWPtfk5qbTKsBxRWFELKcKSUgqoATiJoCeyIjr8bQJqUmeiaDQSUJUCUknOo1xU1B3Qic9QLvFlLoqOStk6qK199UyoIVdgbYFAhM22CCf3jYoR3o378wfCGHZ14pd9AW28hQNPaANTuKTmDyhuOZkndKerMMqaQ2lbpzGo91IwR4LyRqRHoGsPKuX2CCCBCII1p202mRV51tscVqCfqYh/8AmFZ3/wA6V/7qP8YUGk7BCsMEaUnbku9k0+04fgWlX0MbtYTayEQQQQIRBBBAhEEEECEQQQQIRBBBAhEEEECEQQQQIVI2j3MXOdGtlSAtsKTRWWIEgjrDSlD5wpbUsR+WNH21IroToe5QyPnDi2p2k/LWeqYllYVsraUcgoKQVYVBQOqetXjlFPuxtYlZ9H2e0EIaWugqaltZpuJzbVWup4ZwzJhxmaZWrQ4b0hlogIXgOYPcev3VXsC9T8ofulVRvbVmk+HsnmIbd1b2tTrdU9VxNMbZNSOYPtJ5wuL43FXKEuNVWwd+pRyVy4K8+dfsq1HJd1LrRopJ8CN6TxBitjlkp3ZX7fuy09Zh9Ji8HX09s/Px5O/bpnbTbnpnmQBRLyQeiWdxHskj2VVz4UB3Rz3PSDjLhbeQULTqk/UcRzGUdJyV42p1hK0Gi0mi0HVJI4bxwMaNrWExMpwzDSXBoCRmPlUM0+BjTUlZkHMLzaenfE8skFiFzlGSWUUqBSSCNCDQ+Yhtz+xZl3F9ldU0vVKF9dB4ivaHfnCvtax3ZR9TL6ChxBzHEbiDvSdxi7pamOR4sormkLeRemcSKJnJoDgH3B/NG5/zAtECgnX/AM/6xAQRpH00LxZzB7BNZ3c1lnLbmXQQ7MPuDgt1ah5ExHgRndTGGKOaEQvyhLDiVK3UtQy07LvAgYHUVJ90nCr+EmGztLZUtLTpzw1QTTcesK+IV5wkTHQT6PttmIWAKvsJWOTqQCRX50xn8YhzsVvg9V/S1TJOAOvkdClhAk0IIyIzB5x8QqorH2MRsvZtHBPm7FtCblW3cqkUWOCxkrz17jCstu9M7YU6tlshyUX94025UgIUc0oUKFGFVU0zAGHLONzZleDoZjoFHqP6cnAMvPs+UWHbFdf7VIl1Aq7LVcFNSj+sT5AK/DGow+Zsls+vAryHGaE0VS5g7p1Hl+NlWnP2jHKdWSQDxLxI8g2PrFYtnbRaUxUBxLCTXJlNDT51Eq8RSKLWCNE2lhabhqpC9yyzc0t1WN1anFH2lqKj5qJMYqQQRIAtskXQMjUZEaERaLv7Sp+UIDcwtSPcd+8TpSnW6yR8pEVeCOFrXd4ArtyF1Ds92iN2khQKejfbAxorUEH2kHeK5U1GXERcI5Z2eXgMpPsO1okqDbnNC+qa9xor8MdTAxV4tRsp5Q6PuOFx4cwno35hqiCCCKhOoggggQiCCCBCIIIIEIggggQiCCCBCir12Z9okpln+0acSO8pNPWkchAx2lHIl7LN+zz0yzSgQ86B8uIlP8JEWuHO1c1NSjirds/2qrlQJecq9LHqgnrKbB3Z9tv4dRu4Rbbf2epcQJiz1JcbWMQQDlT/AKat4+E/6QjwYst0r8TMgqrK6tk9ZpWaD4eyeY9YlVGER1jTl0d8qVQYpPQPzxHzHA+akH0LaUQcTa06jNJH6iN2QvlNNEfelYHsudb17XrF7s++lnWqjo5hKW3iKBDlAcRH9W7lXPuPKKvbez5xuqpcl1PummMfor0PKMjPQVFI6xuFtI8Zo8Rs2doB8bW9DwVtuzexEyOr1HU5lBPqk+0PpvibvHc2VtNtJfQQoAhK0HCtNdRXMEV3EEQjUlSFZYkLSeaSD9QYtli7S5tnqqKHU/EKH8yaeoMKhrsve0PNV9X0dc596Yix4H+xWS1NhDqamXmUrHspcSUnuKk1BPgIX9u3bmJNeGZaUjOgVqlXyrGR7tYfV3tosvMkIX9y4cqKPVJ+Ff6Ghiyzkmh1BQ6hK0KFClQBBHMGNTR4/KAM1nD6/vmstVUElO/JK0tK5JdTvjFDevxsaKcTsgapOrKjmK/2ajqOSj4wqJ6QcZVgdQttXBaSk+FdRzEWclRDO7PGd+HFQ8pCwQ8Ni1qB+QcliRjl1lSRvwL6wP58Y8oR8TV0LzrkJpD6BUDquJ99s6p78gRzAiJUxdbGQN0ppsVbL1WX9mmlJpRtyq0ZaVOafA1FO6IyG3e+76LRkw9LkKJSHWzxyqQO8ZEcaQnGZiusYKrhLH3C9WwHEhUU4Y86t0WyhZBBBoQQQeBGYMPm7lpialG3T7aaKHxDqqHdUGELDa2UTOKUUn3HVDwUAr61hVC+z8qj9KqcPpWy8Wn6H82SOvvYQk599hNcCVVR8iwFJHOgNPCIOGlt8srDMsP50cbUg8MTaqjxIX/DCtje0788YK8wcNUQR6abKlBKQVKOQSkVJPAAZmGVdHYo+9RydUWG8vuxm4rv3N7uJ5CFSTMjF3FABKXchZ7j6w2y2txZ0ShJUeFctBnqYYlhbCpl0BUy4iXGXVA6RfjQhIPiYYT9rSFkN9CwhOOmaEUKidKuLOde/PgIoltX6mpgkFZbQfYb6uXNXaV50igqsZDNGLQ4d0fqawZrZW8z/YcVuWhsIyP2WaCiBml1NM/mRoO9MNy67jn2ZtD5HTNpShyhrVSRTEDwIFfGOfpK0HGV42lqQrik0r38fGGldu9NWW33nEIUahZUQkGiinMeFYjjFpKuMQyfx1H+U/iWAPw8CRrswJttrfy1TFgiDkr6ybq8CJhvFwJpXuJyV4RMh5PEecIDgdiqd8MkZs9pHmF7ggghSaRBBBAhEEEECEQQQQIRBBBAhEc3bcrN6K1VLAoH223K8xVs/wBwecdIwm/2ibN6ko+NynGj+IBac/wK84mUTssw8Uh4uEko9tax4jKyI1FM0ulACiHZZCIsl2No8xKdRf37PuLOafkXnQcjUd0VtWka0SMTY2SzXBDCQnhKzMha6KpydAFR2XE/otOfMRFWhs2cTmw4lfJfVPmKg+kKVCyCCCQRoRkR3HdEnL3pm0EFM0+KcXFEeRJEZSfCGSG4KuKXF6mmFmO05HUK1T9jPMU6ZtSAdCcwe5QyMWC7O0J6VohyrzXAnrJ+VR3fCfSNC6W2EgdBaSA6yrLpAgVFdcaAKLTnuFRziw3g2fpcQJizlB1tWeBKgag70KrmPhOf0ihqMPmpDmYtdS45SYi3qK5oHjw99wVerNt6XnWyGnATTNJyUO9Jz14ZRozUqM0LSFAZUIBHkYTJCkK9pC0nmkg/UGN5u982g5PKNKZLor1UCfWER1/BwUes6LFvageCOR+4+yaL+zizphsFUq2kkZlsdGa7+xTfC5vhsRdZBckVF9AzLav3g+XcsU7j3xMWFtVdbNHmkrQdSglJHOhJB9IYlk3slphILbqa+6ohKh+E/XSLOnxAg9l3oVnarCaqnGaRmnMaj981SthVqFUo9LqPWYdNEnIpS4K0I1HXC4qV/bE6CdeSkUCj0iRyXn6KxCHgzItBxTyUJDiwEqWNVAGoCiO1Q1pXiYXW12To4w6B2kqQT8pxD+8fKIuInrAZAOKsejb8tX1TtnAj1GoS0afpkYZWyO0wHHmSe2kLT3pyV6KHlC3mW98bd3raVKzDbo9hQJHFOih4isVUTsrw8LaYhC6anfTO4jTzGoTV2u3cXNyFGUKW6242pKUipNTgV6Lr4RAXU2Ny7DfTWkpK1AVKMWFtA+JVRjPjh74aLT4WgLQQQpIKTuzFR4aQiLwWnMOuqEytRUhRBTolJBI6qdB3xdy174I8reKwOE4QcQkc0uy5d+foEwTe2zJKolWkFX/QbSkV+egr3isVe3tpEw/VLf3CDqEmqj3r3eAERdhXTmJs1aR1N7iskjx9ruFYY9gbNZdiinfv1/EOqDyRv8axXZ6io8AtI+HCMJPa7bxw3/A9dUu7CuhMzZq2miCc3F5J503qPdDAsbZdLtZvEvK59VPgkGp8THu9e06TkKor0rwy6JunV+ZXZR3a8oU14dsM9M1S2oSzZ9lrtU5uHP8ALhiypcKvrb1Koq7pHVVHZYcjeQ399/ayeM1dGTcTgVLtAaDCkJI7imhhW32uQqXmQmXQ44haQoZFWE1IIJA00OfGFn/xF1SwtTrilDRRWonzJrDW2Y3oefDjD7hc6MJU2VGqqEkKBUc1AUTrmKmLKfAr0xnBHZ301UCixmenfuXDkSbeaw2ds3nHaEoS2k0zWoacQE1P0i7WBszl2KLd++cGYxCiQeSd/iY256/klKNDp30BQHYScSzuHUTn50ELmd2nvWnOy8rLpUzLuPshQr11oxAqCinspoD1Qc953RVwYaO8BtxKmVnSCsqRlLso5D77p9IGQj7BBClTIggggQiCCCBCIIIIEIggggQiIO991mZ9gMzAJQlaVjCaGqajWnBRHjE5GvaClBpZRQqCVFIOlQKivKsdDi03C6Bc2S3mdh9nqrh6dHyuVp+YGI1/YFL0+7mn0n4koV9AmM8vtgV7cumnFKyPQj9YlpXavKq7aHUeAUPQ19II8VIN2yEKzlwCuZvET5WPwqNaOwmaSPun2XPmCmz6Yh6xVn9l9oJNAylfNLrf8ygYeaNosioH74AjPrIWPUppESi9Uqf69vzp9YnnGJJLFzgfb+yr3YdOzR0bh6FLCytjlovdpDbKa0qtxJ8g3ir6RYZjYEpLeL7YCoEZdCaU/PWL2L/yjDdC50is6JbGL17I84gbQ2uVCgiW6pGqnKHyCSIjSYsQe8PRS4MFrJhmZGbeOnyl5aGyidbrgDbw+FeE+S6fUxgsi1rQspRKUutCvWS4gltR0z9knmk15wxZPaNLq7aXG+dAoemfpFru7eCXeqlDragQDhJAPilWfpuiXT4uNnAOB3Ciz4dUQ6vYR8e6ocrtQkZwYbSlQhVKdKgFQ800cT3CukSouFITqSuRms+AIcA70mi0nvMWqeuHZz9SuWZJNalAwHPmimfOIk7IbPSoLb6ZlQzCkPKBHcTWkNVTaCYZmNLT6Ee+6cp66spxlY825cPY6KjWxcGblako6Rv32+t5p7Q8qc4j7KsR6ZVhZbUvidw71HIQ5pN1qUBDs8padwfcbJT3KCQpX4iTnEdaG0eTZBDZ6U60bTQV5qNB4isUMtLC1181gtZR45XvjyNhzO4HW3r/AJC1LqbPFS5C3X14q16NpSkpr8RGa/IeMYdqs2yphKOkT0qXArADU0IKTUDTWufCKxbm0aZmKpQegRwQcz3r18qRVSa5nMnWGZKhgYY4xop9HhFXJUNq6t9nDUAfB4fPmvihURorTSN+PDjdYhtdZaSeHrBcbpqbJLfLsuqXWaqYIw//AFK076KqO4iJ2YuNLOTKphxGMqp1D2agUqU+0TzyhNXYt5UjMpeAxABSVJrTElQ0ruzAPhE/aO1ubcNGwhlPIYlfmVl/DFoydhjAfrZYSpwyqbVOdTHKHbm9t9xz8U5UNgCgAAGgG6KffmzbUmEluScl2mlCilY1pcNd2IIokU4Z84Wzt6ptRCjMu1GlFkDyGUWG7+095ohMz98jjkFp+gV4+cORYgwO290zUdFqtjM7XBx5Df0vuqXPbILTbqQyl3M1KHEHxoogmvdWKzadhzEuaTDLrWdKrQQCdclEUPgY6jsq8MvMCrLqFH3a0UO9JzEbc1KodQUOJStChQpUAQRzByMXseJO4gELKyQOjdleCD4rkRBzjacRUQ6Lx7C2HVY5Rwy5JqUKGNH4c8SNeJHIRX39hk2kHA8wumlcaa+hpGkw3E6XK6OV1geaivY7cJWYaRdtjUj0lsS/BsOuHwQUj1UIrd4LDelHi0+jAsAGlQQQdCCMiDSGB+z5I4p593+zZw+Lix+iDECtsyN2U3HNLZun/BBBGYUpEEEECEQQQQIRBBBAhEEEECER8Ij7BAhc5XkkOhm329MLi6fKTVPoREdF12tWfgnsYFA6hJ/Enqn0CYprTKldlJVTWgJ+kZ6VmWQtC9iw+oE1JHKTuB77H6rE4MowARsK4Rjbb4wgGydljzuFl7Smgj6Y+xJWfduZfFWmHFDjSg8CaAxwAuOidfJHE27yAPFQqk0j5E3OXYmmx95LugccBI8xWkQq0UMOWI3CgEsd2onAjwN1nafI0JHcY9qdJ1JPjGpWPaXYSQeCkRzNPeCy0j7HwKj7CFLFuCIIyy0otw4W0KWeCQSfIRbLG2YTLpBeowjn1leCRkPE+EOMie/uhRKmup6UXmeB8+26p0EOyzLhyjKFJDYWSClS19ZWYz5JyO4QoLastUs+4yrVCiAeKdUnxFDDk1O6IAlQcPxmCvkdHGCLc+IUc83Uc404kI0nkUMIYeCl1cf8gs8uqo7ozRu2DdOamFANsrCSK41JKUU44iKHwrF4ktkRI++fANNEJrQ/MSK+UOCnkeeyFEdjFJTsAleL8tz9EugYk5K9E01+7mHByKsQ8lVEWu09kriQSw6HPhUMJPcqpHnSKROyK2VlDqFIWNUqFPHmOYhLo5It9E9BV0WICzCHeBGvsVdLN2svJyfaQ4OKaoP6g+kTCtrrFMmXq88AHni/SFZBC21coFrqLL0eoJHZslvIkK63pQ1bjX3QLUwxQpx0zCtQVAdk08CBxiQ2H3WmZJybEy0W+kDBQapUFBJcrQpJ94RSLEtUyz6HdQMlDig6/oe8Q67Jt9kNBZdbCB7RUAMJ0zJ/3SLmlrnSQmNxWIxrCf6OoHVA5Ttx8wrLBGvJT7bqcTS0rSd6SCPMRsQtUhBBsUQQQQLiIIIIEIggggQiCCCBCIIIIEKDvFdpiaU0p9GPoyrCKkDOhzA1GQyjYYlkoThQkJSNyQAPIRqX5ttcnIuzDbYcLWFRSThBTiAJryBJ8IUaP2gXs6yjR4UcUP0NYeipnSXcwLr5nloY5xsNhwCcz0mhYopCVDmkH6xWbZuvKYgBLtg6nCMOvy0igL/aBe3SjQPNxR/lERsztsmFknoGQTzWe7eId/0+R27R9ER1UkfceR5EpnWPdyWQ6khlFd1RizodMVaRbHHEpFVEJHM0HrHNc/tPn3dHUs6/ukhJ/MaqHgYrU1OOOnE6tbh4rUVHzUTD8eGkcgkS1L5Td7ifM3XWTVpNK7LrajWmS0nPhkdYxWjYLD4+9ZQvmUivnrHJzfhE1IXom5cDoJl5FMgAslNPlNU+kTf9F6yMva4G3AhNsqHRuu0kHwTwn9k8qvNtTjXIHEP4s/WIZzYyr2ZpPi0f88UmU22WigUUplzmtvPv6ikiPU1tutFaSE9A2eKGySPzqUPSKg4Pc7BW7MdrGi3WX8wD8hW1vZelCiHHlqI91IT9SqLJZt0LPaGJxsVAzLqqpy76JhBWjeebfUVPTLyyfjIHgkUA8BGSxbFmZ90NtlS6ZqUtRKUA7yTWncMzDwwiNgzOICakxislGUyH00+LJ8HaBJJcTLSKftLqskolwAgc1OdkJG8isWmbngyypx2gCEFSqGoyGYBIFc8hlFUuHduXs5spABcUOu+rIq5fAgbh51OcQW0i+CXv6MwrEhKquKGilDRIO8A5k8acIgVUscTez/lLw2hkr6gM1txPIfuy+XEvgszrgeOU0onkHPZHdhAT4JiQ2r2GChEykZpohfyk9U+By/EIhtmthhbqpl2gbYFQTpjpWvckZ95EMWXnGbRkyps4mX0rSDpvKTluII9IhQxulgOb0V9iVTFQ4ox8H8QA4cPL2skPGCaRlWNybli24tCu0hSknvSaH6RhUKxUjQrfuAkZpxTi2YW39okUpUarYPRnuGaD+Wg/CYsdoTLiE1ba6Uj2cYSfDEKHxIhP7LbY6Ce6I9l8YPxpqpH6j8UbO0G903ZdqEsrJZeQhzol9ZBV2FYRUFHZB6tMzGio2mobladV5Ni0H9LVm40Ov7bxVtm9pqWVYX5V9tW4HDn3EkV8I05q/wBZ80no5hlyhNKqSk4a7wpKsQ8I1rG2uSE6nop1AZJ3OgLbJ5Lp1dPaA742bZ2XtOp6STWE1FQknEhXyqzI9RDVRDUx6HXzCm0E2FvI6xro3f8AIE2+4+q+L2YSrgDjUyoNr7PZUDXQBWVfrGZnZEwO286e4JH6GKfKWg9IKXLTTQcZX+8YcFUqSfaRurpmPQ6YLVkZyXbM1ZM3MOyvtN4ytbO/CptVaoGWdNMzlnCKWGCoOUgB3IqXiU+J0YDmzF0Z2cLfXxV6mdk0sUnA46lW4kpUPEUFfOFba1lLlX1tOCikGldxB0I5ERtWZtvn2yOk6F9O/EnCT3KRQDyMWmUvPIWwtsvNKamUjJBVVLidaYwBipmQDTfrEufBpMpMbdt7clEoOkMsb/8A6XFw+oKqVjW67KuBbKyhWXcocFDQiHRcq/rc6MC6NvjVFclD3kE68xqPWIK3bMk5hsS7i2WZin3BqlCu4CoxJ3EeWkLY2fMyz1ChxDjasilKjmN4IGY/SKvLLSkcQVcGSjxqM37Eg2P35j4XSUEV+5l4HJpirza2nUZLCkKSDwUnENDw3RYIsmuDhcLGTROieWO3CIIII6mkQQQQIRBBBAhEEEECFHXis0TEq+yf6xpxH5kkD1jj+nHI7++O0Y5IvrZv2e0Jpr3XnCKe6o40/wAKhFrhztXNTUo0ULBBBFumEQQQQIXpGsZnNIwt6xPWHdKanTSXZWtNaFZ6qB3rVQeAzizpi1sLi42B5+SQdSq/GeSkXHlhtpCnFnRKASfIbucN6wNgqclTr5Oh6NnIdxcOZ8AIZVk2HLSTeFhttlAHWIoCQBqtZzVpqTGcmr2M0br8J9sZKTN3tjzhIVPHoxkeiSQVH5lCoSDwFT3Rbpq3JWz2wyygVTo23uPFajvPE1Mat9r+B1RblSQB1VOjLFyRvA163lxin2bZbsw4G2UFajw3cydAOZjNVeJvkdlbr8ei2mGdHAY+vrDlbvbb1PL5Xu3LzvTRotWFG5tOnjvUeZ9I1LKklvOJabFVK9BvJO4CLs5szZYb6Sem0MjlQCvAKV2jyAiJev1IyTShIpLrisqqCkg09pSlAEp+EAeENw4fUVBzOBspU2N0lEwspNSNrDT8re2m2uiQkG7Ol1VW6KukH+rOaieBWrKnugx62CW/VD0oo9kh1sV9lXVWAORwn8RhQz08t5xTrqitxZqpR3nTdkBTKg0jfupeBUlNtTAqQhXXSPabOSh5acwI1QowyDqxusHJM6SQvcbk6lMHaHJdHaDvBzCsdxFD/EFRW4b98LERaMoh9ghS0pxtEe2lQqU+O7gRSFARTI5GMNVRGOQ+K9awGubVUjR/JoAPpsfVY1OqbUlxGSkKSoHmk1HqIte29IfYkJtHZWlQ/wC4lLifKioqriaikW28rXTXZZWoGrDiadyXVNfRcWWDyWmAVD0tpxkZL42/fZKKLDdO/M1ILHQrq3XrNLzQRvoPYOZzTTxivR9EbYsa7RwuF57chdESdoytuyZCfu3W9UmmJtW75kKzz79CIX7b8zZ0wQCW3EkVGoUOfvJP+6GKndy8Tsk+l5k5jtJrktO9J5fTWH2JeUtmVQ6N4yUCAttW9KqZVB3HI6xQ43g5hcJItjt9j/ZaXBcaFODBUDNGdxy/eKXU9YEjalVNlMlOGpKT+6dUd/wknhnnoqKXaViTdmvJ6dtbSkqBQ4M0kg1BSsVSdK014iL5b+zuZl6qQnp2/eQDUd6NfKojTs+977SS05hfZNQpp4YxTeM8x9OUQ6HG56NwEov9lZ1PR6Csb12HvBHLl9vI+6XFozS3XFOOqK1rNVKO8/oNwG6L9cDaG4laJeZWVtk4UrUalFdAVHVFcs9K8I+z13LNmxiYUqReJzQvrtEnPqk9kVypUd0Vm2blTcp1lt42/wC0b66aa50zT4gRoYKukq7t0seHEcreSyVTR1FK7LK0grpiypqqAa6ZHu/9RMAxxuXVpHUWoJ4BRA9DD02D3sU/LuSrqypxg4kFRJJaWdKk1OFdR3KTECsw59Le5vb9um2PBTUgggirTqIIIIEIggggQiCCCBCI5y27WX0VqFwCgfabXXipNWz6JTHRsJ39omzatyr+9K3Gj+NOMf8AjPnEyidlmHikPFwkhBBBGgUZETF27qTE86G5dBV7yzklHzK0HdqY3LlXMXPuHMoZQR0i/XAncVEeVa8KulhliTYokJZabH+lSdVKJ36kmINTViLQb/CdjjLjYLUunsblZai3/wCkuj3hRAPwo396q+EWu0LxSstk462ig7A1p8ic/SFfbu0d96rbKlNtioqMlqHNWqRyGcVUned+sZWoxJzjYa/C2mH9FnStD6h2XwG/qeH1TRtLa20moYaWs8VkJHlmfOkUe3b3TM3k6uiK1wJGFP8AirxJjFZF2JmZ/ctKKfePVT+Y5HwrFhVdGTkgF2nNoSdeiQaE+XXVruAiIBUVOgVzlwjCddC4ervx9FAXcuy7OOYWxRIpjWRkkfqeUXe3LyylhMBppIcmVioRXMn33T7KK6Dfu3kVW8G2dKEdBZbXRIFQHVJApzQ3oDvqqvdCtmJlTi1LcUpa1GqlKJJJ4knMxoaDCcnakWPxfHJa85Rozl91KW1b7046XphZWo1oNyRwQn2R/s1jQIjwyYyR6FTBpiAA0WYdutdaaR5jO6nKMEU9TF1byBslg3CZGyLaB9lcEpMH7h1XUUT+7cUfRCjruBz3kxZNpl1+ic+0tiiHDRYA7Lh38gr698JMiOhtnNqi07KLb5xLRiYcO80AKFfNhKc+IMZrFaMPbmH6VdYRiLqKoEg22I5hKyLzZbqX7BnJYdtpt1VOOZdSR4gjwimz8kpl1bS+0hRSfA69x1jLZNqKl3MScwpKkLSdFIWKEH694EZSlm6iUOK9LxehGIUmVm/eb++IVArBGR9goUUnURjj0drg4XC8ee0scWuFiFsIOUSdhXpmJFzpJZeEnJSTmlY4KTv79RuiKZMD2kXMlpqXtC+nwmRo5P66m2KUmgEPkSzvBZ6hPwuHIdyqeMWS17qSs2MTjaakZOIyVy6w7Q76iOV4sF3L9zkjQMPHowa9GsY0flOafwkRkZ8Na4dn2Kmw1MkLszHEHmEyLd2Vvt1MuoPJ900Sv1yV6d0VOz7YmZNdEKW2Qc0KGWtc0KGXpF1u7t2l3KJm21MK99NVo8aDEnyPfFinGJO0EFTSmZhO/CoFSeJy6ydfWKKXDnRm7bj4Wmh6QukGSraHjnpf22P0VBcRZ9ogiYbEnMK0eayQpXxoOQqf/cV+w1O2JarSnuxXCpaeytleRI+XI01BTFwn9m66KVKqx0z6NXapn2VaK3ZGnfEMwwmbaMjMVQsE9AtQoW3KdhVc8J0of8IkU+ITNcIaoktOgPJdrcMpaiE1WHnbVzeI8Rx/dF0GhYIBBqCAQRvBj1Cs2OXuUAqzJuqZiXqG6+02mnVB0JSDUcUkUrQw04XJGY3ZSs0DdEEEENrqIIIIEIggggQiKRtls4vWQ/QVLRbdHchYxfwFUXeNK27PD8s8ydHW3EfmSR+sLjdlcHLhXHcTd1LquTz2BGSE0Ljm5Kf1Udw/SPF2rruzj/RIGHD+9WRk2K0NeKsiAN5HCph52dZzEjL4EANtIFVE6k71KO9R/wABF5VVQiFhv8JhjC42Qy0xIywAo200O+v+ZRPmTC0vHeNc2up6raewjhzPFUerzXjVNue62iuBP8yuKj6DLvimGFLUEoBUpRAAG8mMZU1BlNht8r0HCsKbSt62Xv8A/n8817kpNbqwhtJUo6AfU8BzhiS9iyNmSomZ9QcczojWqx7LaD2z8Ry35RpuvsWNK43KLfc0SMipQ9kcG01zV+pAhS2zbb006XX1FSjoPZSPdSPZSP8AU1OcWuH4Xn7cipcUx2SQmKnNm8xufwrXeba7OTJKWlfZmdAlrJVN2JzWvy0EUhxwqUVKJUo6kkknvJzMeMQ4wBQjTxxsYLNCypJK+wQQQ6uL20c4zxqhUbIMW1A+7S1NuCFCNaNqNYwjEBq0rrV8hobBLUwzb7B0daCx8zaqeeFw+UK+LXstn+itWWNaBalNn/8ARJSP4sMUlS3NE4Jxp1V52pyGCcCwMnUJP4k9U+gTFOhm7XpSrcu5vClo/MAR/cijTF15pEquZLCw02MRrRJw1zISc6DUnhHn9RE4ykNC9awivibh8b5nAW018Db4VZtmRxpxDtJ9RFeia/48fcHnEZN0KsSRSuZHA9/CNLg1Q9o6iT0+yyPSKOnmf/U051PeFj7/AHWNo5x7eMYkmPTis41zJbQOb4rIW1XiCCCIaUiPbLykKC0KKVDMKSSCDyIzEeIIN0K7Xd2tzssoYymYToQ5kqnAOJz8SFRcnbbkrZALSvs88B1ULNMZGeELGSjlkciOEJeu7fG6mxpjtBh/KhqG15cDWmUV9TRQzNsdFLpaqWmkEkZsR+2PgmbO2e5PYXGSWbUk8wMgXQg6CuWIZkVyzIOSgQztn9+EWiwSRgfaOF9o5FK9K0OeE0PiCN0Jq79v/biltxYbnm6dE6Th6WnsrO5wbjvizWTbiUTiXJsGWm00St9KcnkHIpfQMlDIUcTpQHQRSPe6H/Zn4bO5+auHUbatpnpBr/JnEeLeY+oTogjFLTCVpCkkKBFQQa+sZY4qgiyIIIIEIggggQiCCCBCo/8AwVqVU4hpIQlS1uKPErJUSTv1pyAHCFrfG9P2lXRtn7lJ/ORvPIbh4w1b7XUmJ3qMuoaQRRyoUSrllonjx+tYlth/9pNV+RunqVH6RFqesk7LQr7CnUlP/vTu7XAWOnj5pV1hj3Ruw5LtF/oVvPqHUbRTqg7ipRCUk7yTkMhUxbrF2VScupKyFurSQoFZyqNOqAAac6xckpA0hFPT5DmcnsUxgVDOqhuAdzz8PJJxOxaZnX1TFozCWyr+rZGLCkaJC1ZJA5A1NTqYuVkbI7NlwP6Ml0+8995XwV1fIRcoItHVEjha+izWULUl7HYbGFDLSRwShIHkBGvPXYlHv3ssw58zSD9REnBDOYrqqj+yuzFmpk2h8uJPokgRkltmdmt6STB+ZOP+9WLPBCusfzK5YKMF15QJwiVl8NKU6JFKcKUhV7TdkVMUzZ7YpSrkugU09ptI5apHhwhzwRIpauSmkzsP5XHNDhYrjgiNZWsdM3y2USs+S4KsPHVxAFFH40aK78jzhfu/s8TOI0mmacSlYPln9Y0UuKwTxgnQjgo/VEFKWLFcGwJianWfsyMRacbcUo5JQELCqqVurQ0GphpWH+z2yghU3MLe+BsdGnuKqlR8KQ0bKsdmWbDbDaGkDRKRQd54nmYq569tiGapbY+ayiSTliSFUNRUA0PEcDnGVxoKBSQCCCCDoQdQY9QRTJ9cvbR7nmzpxSAPuXKrZPwk5p70k07qHfFTWqOqb93KRact0KlYFpOJtwCpSrTSoqkg0Ir9IXDH7ORxDHOjDvws0PgS4QPKJNI2FjuskOo2T8tS90eQeqTMe2GVOKwoSpajuSCo+QzjpGw9itnS9CttUwob3lVH5BRHmDF0krMaZSEstobSNyEpSPICLB+ItHdChCLmuWpDZxaT3Yk3qfGA3/5CmJqT2I2oumJppuvvupy78GKOlIIjHEJDsAldWElLL/Z2NazM3l7rSM/zrP8ALFzsnYzZjFCWS8oClXVFVeeHJNfCLxBEd9TK/dyUGgLTkbGYZASyy02BuQhKfoI3IIIj7pSjbVu3LTNOnYacI0KkjEOaVdpJ5gxo2hcqXeRgcTjSBliJKhzC+1355xYIID2hYpbHujcHMNiOIVDkrpTMgqsk/ibrmy92TnnRaR1TSudO+LRI23iol1tTK9KKoUnucT1T3Gh5RJkR4Muk6gQhrA3up+aqdPrKATz2Prbf118V66QQR5+zJ90eUELUb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AutoShape 6" descr="data:image/jpeg;base64,/9j/4AAQSkZJRgABAQAAAQABAAD/2wCEAAkGBhQSERUUEhQVFRUVGBQYGBgYGBoaIBwYFxccGBwcGxgaHCceGBokGhYXIC8gIycpLC0sGB4xNTwqNSYrLCkBCQoKDgwOGg8PGiwkHyUsLCwvLy80LDQqLC0sLCwsLC0qLCwsLC8sLCwpLCwsKTQsMCwqLCwvLCwsLCwsLCwsLP/AABEIAK4BIQMBIgACEQEDEQH/xAAcAAACAgMBAQAAAAAAAAAAAAAABwUGAwQIAgH/xABIEAABAgMFBAcFBQQIBgMAAAABAgMABBEFBhIhMQdBUWETIjJxgZGhQlJicrEUI4KSwQgzosIkQ1Oy0dLh8BUXY5Oz8VRzg//EABsBAAEFAQEAAAAAAAAAAAAAAAACAwQFBgEH/8QANhEAAQMCBAIJBAEDBQEAAAAAAQACAwQRBRIhMUFRBhMiMmFxgZGxodHh8EIUwfEVI1JisiT/2gAMAwEAAhEDEQA/ALldu+RbmXZKYV1kOLS0pR7SanCkn3sNKHf363UzZpkBXmd/lCY2pSXR2gpQy6RCF+PZ/kiVuZtHwgMziiQMkump8F/5vPjEGOoDXmN/PQrU1mDOmp21lML3ALm+PEj14KRvVtKn5E1cs9Ba/tUvKWnxIbBT+ICIuyf2g0FVJmVUgZdZpYX5pUE5DkTDLSpK01BCkqGooQQfQiKJerY/LTNVy/8ARnTn1RVCj8SK5d6adxjS00tE8ZJ2W/7An7rIuzgq53fvpKTo/o76Fq3o7Kx3oOcTccg3gsN6SmSy+nC4ihBBNCPZWhW8Za8uIiyXb2wWhKUSpz7Q2PZeqo05OdoeNYTNh4uTC644IEnNdNQQs7A28yT1EzCVyy8syMaKn405gcykRfrMtxiYTiYebdHFC0q+hyiufE9neCcBBW9BBBWG11EEfCYh7XvlJyv7+ZZQfdKwVflGfpHQCdkKZgijWPtfk5qbTKsBxRWFELKcKSUgqoATiJoCeyIjr8bQJqUmeiaDQSUJUCUknOo1xU1B3Qic9QLvFlLoqOStk6qK199UyoIVdgbYFAhM22CCf3jYoR3o378wfCGHZ14pd9AW28hQNPaANTuKTmDyhuOZkndKerMMqaQ2lbpzGo91IwR4LyRqRHoGsPKuX2CCCBCII1p202mRV51tscVqCfqYh/8AmFZ3/wA6V/7qP8YUGk7BCsMEaUnbku9k0+04fgWlX0MbtYTayEQQQQIRBBBAhEEEECEQQQQIRBBBAhEEEECEQQQQIVI2j3MXOdGtlSAtsKTRWWIEgjrDSlD5wpbUsR+WNH21IroToe5QyPnDi2p2k/LWeqYllYVsraUcgoKQVYVBQOqetXjlFPuxtYlZ9H2e0EIaWugqaltZpuJzbVWup4ZwzJhxmaZWrQ4b0hlogIXgOYPcev3VXsC9T8ofulVRvbVmk+HsnmIbd1b2tTrdU9VxNMbZNSOYPtJ5wuL43FXKEuNVWwd+pRyVy4K8+dfsq1HJd1LrRopJ8CN6TxBitjlkp3ZX7fuy09Zh9Ji8HX09s/Px5O/bpnbTbnpnmQBRLyQeiWdxHskj2VVz4UB3Rz3PSDjLhbeQULTqk/UcRzGUdJyV42p1hK0Gi0mi0HVJI4bxwMaNrWExMpwzDSXBoCRmPlUM0+BjTUlZkHMLzaenfE8skFiFzlGSWUUqBSSCNCDQ+Yhtz+xZl3F9ldU0vVKF9dB4ivaHfnCvtax3ZR9TL6ChxBzHEbiDvSdxi7pamOR4sormkLeRemcSKJnJoDgH3B/NG5/zAtECgnX/AM/6xAQRpH00LxZzB7BNZ3c1lnLbmXQQ7MPuDgt1ah5ExHgRndTGGKOaEQvyhLDiVK3UtQy07LvAgYHUVJ90nCr+EmGztLZUtLTpzw1QTTcesK+IV5wkTHQT6PttmIWAKvsJWOTqQCRX50xn8YhzsVvg9V/S1TJOAOvkdClhAk0IIyIzB5x8QqorH2MRsvZtHBPm7FtCblW3cqkUWOCxkrz17jCstu9M7YU6tlshyUX94025UgIUc0oUKFGFVU0zAGHLONzZleDoZjoFHqP6cnAMvPs+UWHbFdf7VIl1Aq7LVcFNSj+sT5AK/DGow+Zsls+vAryHGaE0VS5g7p1Hl+NlWnP2jHKdWSQDxLxI8g2PrFYtnbRaUxUBxLCTXJlNDT51Eq8RSKLWCNE2lhabhqpC9yyzc0t1WN1anFH2lqKj5qJMYqQQRIAtskXQMjUZEaERaLv7Sp+UIDcwtSPcd+8TpSnW6yR8pEVeCOFrXd4ArtyF1Ds92iN2khQKejfbAxorUEH2kHeK5U1GXERcI5Z2eXgMpPsO1okqDbnNC+qa9xor8MdTAxV4tRsp5Q6PuOFx4cwno35hqiCCCKhOoggggQiCCCBCIIIIEIggggQiCCCBCir12Z9okpln+0acSO8pNPWkchAx2lHIl7LN+zz0yzSgQ86B8uIlP8JEWuHO1c1NSjirds/2qrlQJecq9LHqgnrKbB3Z9tv4dRu4Rbbf2epcQJiz1JcbWMQQDlT/AKat4+E/6QjwYst0r8TMgqrK6tk9ZpWaD4eyeY9YlVGER1jTl0d8qVQYpPQPzxHzHA+akH0LaUQcTa06jNJH6iN2QvlNNEfelYHsudb17XrF7s++lnWqjo5hKW3iKBDlAcRH9W7lXPuPKKvbez5xuqpcl1PummMfor0PKMjPQVFI6xuFtI8Zo8Rs2doB8bW9DwVtuzexEyOr1HU5lBPqk+0PpvibvHc2VtNtJfQQoAhK0HCtNdRXMEV3EEQjUlSFZYkLSeaSD9QYtli7S5tnqqKHU/EKH8yaeoMKhrsve0PNV9X0dc596Yix4H+xWS1NhDqamXmUrHspcSUnuKk1BPgIX9u3bmJNeGZaUjOgVqlXyrGR7tYfV3tosvMkIX9y4cqKPVJ+Ff6Ghiyzkmh1BQ6hK0KFClQBBHMGNTR4/KAM1nD6/vmstVUElO/JK0tK5JdTvjFDevxsaKcTsgapOrKjmK/2ajqOSj4wqJ6QcZVgdQttXBaSk+FdRzEWclRDO7PGd+HFQ8pCwQ8Ni1qB+QcliRjl1lSRvwL6wP58Y8oR8TV0LzrkJpD6BUDquJ99s6p78gRzAiJUxdbGQN0ppsVbL1WX9mmlJpRtyq0ZaVOafA1FO6IyG3e+76LRkw9LkKJSHWzxyqQO8ZEcaQnGZiusYKrhLH3C9WwHEhUU4Y86t0WyhZBBBoQQQeBGYMPm7lpialG3T7aaKHxDqqHdUGELDa2UTOKUUn3HVDwUAr61hVC+z8qj9KqcPpWy8Wn6H82SOvvYQk599hNcCVVR8iwFJHOgNPCIOGlt8srDMsP50cbUg8MTaqjxIX/DCtje0788YK8wcNUQR6abKlBKQVKOQSkVJPAAZmGVdHYo+9RydUWG8vuxm4rv3N7uJ5CFSTMjF3FABKXchZ7j6w2y2txZ0ShJUeFctBnqYYlhbCpl0BUy4iXGXVA6RfjQhIPiYYT9rSFkN9CwhOOmaEUKidKuLOde/PgIoltX6mpgkFZbQfYb6uXNXaV50igqsZDNGLQ4d0fqawZrZW8z/YcVuWhsIyP2WaCiBml1NM/mRoO9MNy67jn2ZtD5HTNpShyhrVSRTEDwIFfGOfpK0HGV42lqQrik0r38fGGldu9NWW33nEIUahZUQkGiinMeFYjjFpKuMQyfx1H+U/iWAPw8CRrswJttrfy1TFgiDkr6ybq8CJhvFwJpXuJyV4RMh5PEecIDgdiqd8MkZs9pHmF7ggghSaRBBBAhEEEECEQQQQIRBBBAhEc3bcrN6K1VLAoH223K8xVs/wBwecdIwm/2ibN6ko+NynGj+IBac/wK84mUTssw8Uh4uEko9tax4jKyI1FM0ulACiHZZCIsl2No8xKdRf37PuLOafkXnQcjUd0VtWka0SMTY2SzXBDCQnhKzMha6KpydAFR2XE/otOfMRFWhs2cTmw4lfJfVPmKg+kKVCyCCCQRoRkR3HdEnL3pm0EFM0+KcXFEeRJEZSfCGSG4KuKXF6mmFmO05HUK1T9jPMU6ZtSAdCcwe5QyMWC7O0J6VohyrzXAnrJ+VR3fCfSNC6W2EgdBaSA6yrLpAgVFdcaAKLTnuFRziw3g2fpcQJizlB1tWeBKgag70KrmPhOf0ihqMPmpDmYtdS45SYi3qK5oHjw99wVerNt6XnWyGnATTNJyUO9Jz14ZRozUqM0LSFAZUIBHkYTJCkK9pC0nmkg/UGN5u982g5PKNKZLor1UCfWER1/BwUes6LFvageCOR+4+yaL+zizphsFUq2kkZlsdGa7+xTfC5vhsRdZBckVF9AzLav3g+XcsU7j3xMWFtVdbNHmkrQdSglJHOhJB9IYlk3slphILbqa+6ohKh+E/XSLOnxAg9l3oVnarCaqnGaRmnMaj981SthVqFUo9LqPWYdNEnIpS4K0I1HXC4qV/bE6CdeSkUCj0iRyXn6KxCHgzItBxTyUJDiwEqWNVAGoCiO1Q1pXiYXW12To4w6B2kqQT8pxD+8fKIuInrAZAOKsejb8tX1TtnAj1GoS0afpkYZWyO0wHHmSe2kLT3pyV6KHlC3mW98bd3raVKzDbo9hQJHFOih4isVUTsrw8LaYhC6anfTO4jTzGoTV2u3cXNyFGUKW6242pKUipNTgV6Lr4RAXU2Ny7DfTWkpK1AVKMWFtA+JVRjPjh74aLT4WgLQQQpIKTuzFR4aQiLwWnMOuqEytRUhRBTolJBI6qdB3xdy174I8reKwOE4QcQkc0uy5d+foEwTe2zJKolWkFX/QbSkV+egr3isVe3tpEw/VLf3CDqEmqj3r3eAERdhXTmJs1aR1N7iskjx9ruFYY9gbNZdiinfv1/EOqDyRv8axXZ6io8AtI+HCMJPa7bxw3/A9dUu7CuhMzZq2miCc3F5J503qPdDAsbZdLtZvEvK59VPgkGp8THu9e06TkKor0rwy6JunV+ZXZR3a8oU14dsM9M1S2oSzZ9lrtU5uHP8ALhiypcKvrb1Koq7pHVVHZYcjeQ399/ayeM1dGTcTgVLtAaDCkJI7imhhW32uQqXmQmXQ44haQoZFWE1IIJA00OfGFn/xF1SwtTrilDRRWonzJrDW2Y3oefDjD7hc6MJU2VGqqEkKBUc1AUTrmKmLKfAr0xnBHZ301UCixmenfuXDkSbeaw2ds3nHaEoS2k0zWoacQE1P0i7WBszl2KLd++cGYxCiQeSd/iY256/klKNDp30BQHYScSzuHUTn50ELmd2nvWnOy8rLpUzLuPshQr11oxAqCinspoD1Qc953RVwYaO8BtxKmVnSCsqRlLso5D77p9IGQj7BBClTIggggQiCCCBCIIIIEIggggQiIO991mZ9gMzAJQlaVjCaGqajWnBRHjE5GvaClBpZRQqCVFIOlQKivKsdDi03C6Bc2S3mdh9nqrh6dHyuVp+YGI1/YFL0+7mn0n4koV9AmM8vtgV7cumnFKyPQj9YlpXavKq7aHUeAUPQ19II8VIN2yEKzlwCuZvET5WPwqNaOwmaSPun2XPmCmz6Yh6xVn9l9oJNAylfNLrf8ygYeaNosioH74AjPrIWPUppESi9Uqf69vzp9YnnGJJLFzgfb+yr3YdOzR0bh6FLCytjlovdpDbKa0qtxJ8g3ir6RYZjYEpLeL7YCoEZdCaU/PWL2L/yjDdC50is6JbGL17I84gbQ2uVCgiW6pGqnKHyCSIjSYsQe8PRS4MFrJhmZGbeOnyl5aGyidbrgDbw+FeE+S6fUxgsi1rQspRKUutCvWS4gltR0z9knmk15wxZPaNLq7aXG+dAoemfpFru7eCXeqlDragQDhJAPilWfpuiXT4uNnAOB3Ciz4dUQ6vYR8e6ocrtQkZwYbSlQhVKdKgFQ800cT3CukSouFITqSuRms+AIcA70mi0nvMWqeuHZz9SuWZJNalAwHPmimfOIk7IbPSoLb6ZlQzCkPKBHcTWkNVTaCYZmNLT6Ee+6cp66spxlY825cPY6KjWxcGblako6Rv32+t5p7Q8qc4j7KsR6ZVhZbUvidw71HIQ5pN1qUBDs8padwfcbJT3KCQpX4iTnEdaG0eTZBDZ6U60bTQV5qNB4isUMtLC1181gtZR45XvjyNhzO4HW3r/AJC1LqbPFS5C3X14q16NpSkpr8RGa/IeMYdqs2yphKOkT0qXArADU0IKTUDTWufCKxbm0aZmKpQegRwQcz3r18qRVSa5nMnWGZKhgYY4xop9HhFXJUNq6t9nDUAfB4fPmvihURorTSN+PDjdYhtdZaSeHrBcbpqbJLfLsuqXWaqYIw//AFK076KqO4iJ2YuNLOTKphxGMqp1D2agUqU+0TzyhNXYt5UjMpeAxABSVJrTElQ0ruzAPhE/aO1ubcNGwhlPIYlfmVl/DFoydhjAfrZYSpwyqbVOdTHKHbm9t9xz8U5UNgCgAAGgG6KffmzbUmEluScl2mlCilY1pcNd2IIokU4Z84Wzt6ptRCjMu1GlFkDyGUWG7+095ohMz98jjkFp+gV4+cORYgwO290zUdFqtjM7XBx5Df0vuqXPbILTbqQyl3M1KHEHxoogmvdWKzadhzEuaTDLrWdKrQQCdclEUPgY6jsq8MvMCrLqFH3a0UO9JzEbc1KodQUOJStChQpUAQRzByMXseJO4gELKyQOjdleCD4rkRBzjacRUQ6Lx7C2HVY5Rwy5JqUKGNH4c8SNeJHIRX39hk2kHA8wumlcaa+hpGkw3E6XK6OV1geaivY7cJWYaRdtjUj0lsS/BsOuHwQUj1UIrd4LDelHi0+jAsAGlQQQdCCMiDSGB+z5I4p593+zZw+Lix+iDECtsyN2U3HNLZun/BBBGYUpEEEECEQQQQIRBBBAhEEEECER8Ij7BAhc5XkkOhm329MLi6fKTVPoREdF12tWfgnsYFA6hJ/Enqn0CYprTKldlJVTWgJ+kZ6VmWQtC9iw+oE1JHKTuB77H6rE4MowARsK4Rjbb4wgGydljzuFl7Smgj6Y+xJWfduZfFWmHFDjSg8CaAxwAuOidfJHE27yAPFQqk0j5E3OXYmmx95LugccBI8xWkQq0UMOWI3CgEsd2onAjwN1nafI0JHcY9qdJ1JPjGpWPaXYSQeCkRzNPeCy0j7HwKj7CFLFuCIIyy0otw4W0KWeCQSfIRbLG2YTLpBeowjn1leCRkPE+EOMie/uhRKmup6UXmeB8+26p0EOyzLhyjKFJDYWSClS19ZWYz5JyO4QoLastUs+4yrVCiAeKdUnxFDDk1O6IAlQcPxmCvkdHGCLc+IUc83Uc404kI0nkUMIYeCl1cf8gs8uqo7ozRu2DdOamFANsrCSK41JKUU44iKHwrF4ktkRI++fANNEJrQ/MSK+UOCnkeeyFEdjFJTsAleL8tz9EugYk5K9E01+7mHByKsQ8lVEWu09kriQSw6HPhUMJPcqpHnSKROyK2VlDqFIWNUqFPHmOYhLo5It9E9BV0WICzCHeBGvsVdLN2svJyfaQ4OKaoP6g+kTCtrrFMmXq88AHni/SFZBC21coFrqLL0eoJHZslvIkK63pQ1bjX3QLUwxQpx0zCtQVAdk08CBxiQ2H3WmZJybEy0W+kDBQapUFBJcrQpJ94RSLEtUyz6HdQMlDig6/oe8Q67Jt9kNBZdbCB7RUAMJ0zJ/3SLmlrnSQmNxWIxrCf6OoHVA5Ttx8wrLBGvJT7bqcTS0rSd6SCPMRsQtUhBBsUQQQQLiIIIIEIggggQiCCCBCIIIIEKDvFdpiaU0p9GPoyrCKkDOhzA1GQyjYYlkoThQkJSNyQAPIRqX5ttcnIuzDbYcLWFRSThBTiAJryBJ8IUaP2gXs6yjR4UcUP0NYeipnSXcwLr5nloY5xsNhwCcz0mhYopCVDmkH6xWbZuvKYgBLtg6nCMOvy0igL/aBe3SjQPNxR/lERsztsmFknoGQTzWe7eId/0+R27R9ER1UkfceR5EpnWPdyWQ6khlFd1RizodMVaRbHHEpFVEJHM0HrHNc/tPn3dHUs6/ukhJ/MaqHgYrU1OOOnE6tbh4rUVHzUTD8eGkcgkS1L5Td7ifM3XWTVpNK7LrajWmS0nPhkdYxWjYLD4+9ZQvmUivnrHJzfhE1IXom5cDoJl5FMgAslNPlNU+kTf9F6yMva4G3AhNsqHRuu0kHwTwn9k8qvNtTjXIHEP4s/WIZzYyr2ZpPi0f88UmU22WigUUplzmtvPv6ikiPU1tutFaSE9A2eKGySPzqUPSKg4Pc7BW7MdrGi3WX8wD8hW1vZelCiHHlqI91IT9SqLJZt0LPaGJxsVAzLqqpy76JhBWjeebfUVPTLyyfjIHgkUA8BGSxbFmZ90NtlS6ZqUtRKUA7yTWncMzDwwiNgzOICakxislGUyH00+LJ8HaBJJcTLSKftLqskolwAgc1OdkJG8isWmbngyypx2gCEFSqGoyGYBIFc8hlFUuHduXs5spABcUOu+rIq5fAgbh51OcQW0i+CXv6MwrEhKquKGilDRIO8A5k8acIgVUscTez/lLw2hkr6gM1txPIfuy+XEvgszrgeOU0onkHPZHdhAT4JiQ2r2GChEykZpohfyk9U+By/EIhtmthhbqpl2gbYFQTpjpWvckZ95EMWXnGbRkyps4mX0rSDpvKTluII9IhQxulgOb0V9iVTFQ4ox8H8QA4cPL2skPGCaRlWNybli24tCu0hSknvSaH6RhUKxUjQrfuAkZpxTi2YW39okUpUarYPRnuGaD+Wg/CYsdoTLiE1ba6Uj2cYSfDEKHxIhP7LbY6Ce6I9l8YPxpqpH6j8UbO0G903ZdqEsrJZeQhzol9ZBV2FYRUFHZB6tMzGio2mobladV5Ni0H9LVm40Ov7bxVtm9pqWVYX5V9tW4HDn3EkV8I05q/wBZ80no5hlyhNKqSk4a7wpKsQ8I1rG2uSE6nop1AZJ3OgLbJ5Lp1dPaA742bZ2XtOp6STWE1FQknEhXyqzI9RDVRDUx6HXzCm0E2FvI6xro3f8AIE2+4+q+L2YSrgDjUyoNr7PZUDXQBWVfrGZnZEwO286e4JH6GKfKWg9IKXLTTQcZX+8YcFUqSfaRurpmPQ6YLVkZyXbM1ZM3MOyvtN4ytbO/CptVaoGWdNMzlnCKWGCoOUgB3IqXiU+J0YDmzF0Z2cLfXxV6mdk0sUnA46lW4kpUPEUFfOFba1lLlX1tOCikGldxB0I5ERtWZtvn2yOk6F9O/EnCT3KRQDyMWmUvPIWwtsvNKamUjJBVVLidaYwBipmQDTfrEufBpMpMbdt7clEoOkMsb/8A6XFw+oKqVjW67KuBbKyhWXcocFDQiHRcq/rc6MC6NvjVFclD3kE68xqPWIK3bMk5hsS7i2WZin3BqlCu4CoxJ3EeWkLY2fMyz1ChxDjasilKjmN4IGY/SKvLLSkcQVcGSjxqM37Eg2P35j4XSUEV+5l4HJpirza2nUZLCkKSDwUnENDw3RYIsmuDhcLGTROieWO3CIIII6mkQQQQIRBBBAhEEEECFHXis0TEq+yf6xpxH5kkD1jj+nHI7++O0Y5IvrZv2e0Jpr3XnCKe6o40/wAKhFrhztXNTUo0ULBBBFumEQQQQIXpGsZnNIwt6xPWHdKanTSXZWtNaFZ6qB3rVQeAzizpi1sLi42B5+SQdSq/GeSkXHlhtpCnFnRKASfIbucN6wNgqclTr5Oh6NnIdxcOZ8AIZVk2HLSTeFhttlAHWIoCQBqtZzVpqTGcmr2M0br8J9sZKTN3tjzhIVPHoxkeiSQVH5lCoSDwFT3Rbpq3JWz2wyygVTo23uPFajvPE1Mat9r+B1RblSQB1VOjLFyRvA163lxin2bZbsw4G2UFajw3cydAOZjNVeJvkdlbr8ei2mGdHAY+vrDlbvbb1PL5Xu3LzvTRotWFG5tOnjvUeZ9I1LKklvOJabFVK9BvJO4CLs5szZYb6Sem0MjlQCvAKV2jyAiJev1IyTShIpLrisqqCkg09pSlAEp+EAeENw4fUVBzOBspU2N0lEwspNSNrDT8re2m2uiQkG7Ol1VW6KukH+rOaieBWrKnugx62CW/VD0oo9kh1sV9lXVWAORwn8RhQz08t5xTrqitxZqpR3nTdkBTKg0jfupeBUlNtTAqQhXXSPabOSh5acwI1QowyDqxusHJM6SQvcbk6lMHaHJdHaDvBzCsdxFD/EFRW4b98LERaMoh9ghS0pxtEe2lQqU+O7gRSFARTI5GMNVRGOQ+K9awGubVUjR/JoAPpsfVY1OqbUlxGSkKSoHmk1HqIte29IfYkJtHZWlQ/wC4lLifKioqriaikW28rXTXZZWoGrDiadyXVNfRcWWDyWmAVD0tpxkZL42/fZKKLDdO/M1ILHQrq3XrNLzQRvoPYOZzTTxivR9EbYsa7RwuF57chdESdoytuyZCfu3W9UmmJtW75kKzz79CIX7b8zZ0wQCW3EkVGoUOfvJP+6GKndy8Tsk+l5k5jtJrktO9J5fTWH2JeUtmVQ6N4yUCAttW9KqZVB3HI6xQ43g5hcJItjt9j/ZaXBcaFODBUDNGdxy/eKXU9YEjalVNlMlOGpKT+6dUd/wknhnnoqKXaViTdmvJ6dtbSkqBQ4M0kg1BSsVSdK014iL5b+zuZl6qQnp2/eQDUd6NfKojTs+977SS05hfZNQpp4YxTeM8x9OUQ6HG56NwEov9lZ1PR6Csb12HvBHLl9vI+6XFozS3XFOOqK1rNVKO8/oNwG6L9cDaG4laJeZWVtk4UrUalFdAVHVFcs9K8I+z13LNmxiYUqReJzQvrtEnPqk9kVypUd0Vm2blTcp1lt42/wC0b66aa50zT4gRoYKukq7t0seHEcreSyVTR1FK7LK0grpiypqqAa6ZHu/9RMAxxuXVpHUWoJ4BRA9DD02D3sU/LuSrqypxg4kFRJJaWdKk1OFdR3KTECsw59Le5vb9um2PBTUgggirTqIIIIEIggggQiCCCBCI5y27WX0VqFwCgfabXXipNWz6JTHRsJ39omzatyr+9K3Gj+NOMf8AjPnEyidlmHikPFwkhBBBGgUZETF27qTE86G5dBV7yzklHzK0HdqY3LlXMXPuHMoZQR0i/XAncVEeVa8KulhliTYokJZabH+lSdVKJ36kmINTViLQb/CdjjLjYLUunsblZai3/wCkuj3hRAPwo396q+EWu0LxSstk462ig7A1p8ic/SFfbu0d96rbKlNtioqMlqHNWqRyGcVUned+sZWoxJzjYa/C2mH9FnStD6h2XwG/qeH1TRtLa20moYaWs8VkJHlmfOkUe3b3TM3k6uiK1wJGFP8AirxJjFZF2JmZ/ctKKfePVT+Y5HwrFhVdGTkgF2nNoSdeiQaE+XXVruAiIBUVOgVzlwjCddC4ervx9FAXcuy7OOYWxRIpjWRkkfqeUXe3LyylhMBppIcmVioRXMn33T7KK6Dfu3kVW8G2dKEdBZbXRIFQHVJApzQ3oDvqqvdCtmJlTi1LcUpa1GqlKJJJ4knMxoaDCcnakWPxfHJa85Rozl91KW1b7046XphZWo1oNyRwQn2R/s1jQIjwyYyR6FTBpiAA0WYdutdaaR5jO6nKMEU9TF1byBslg3CZGyLaB9lcEpMH7h1XUUT+7cUfRCjruBz3kxZNpl1+ic+0tiiHDRYA7Lh38gr698JMiOhtnNqi07KLb5xLRiYcO80AKFfNhKc+IMZrFaMPbmH6VdYRiLqKoEg22I5hKyLzZbqX7BnJYdtpt1VOOZdSR4gjwimz8kpl1bS+0hRSfA69x1jLZNqKl3MScwpKkLSdFIWKEH694EZSlm6iUOK9LxehGIUmVm/eb++IVArBGR9goUUnURjj0drg4XC8ee0scWuFiFsIOUSdhXpmJFzpJZeEnJSTmlY4KTv79RuiKZMD2kXMlpqXtC+nwmRo5P66m2KUmgEPkSzvBZ6hPwuHIdyqeMWS17qSs2MTjaakZOIyVy6w7Q76iOV4sF3L9zkjQMPHowa9GsY0flOafwkRkZ8Na4dn2Kmw1MkLszHEHmEyLd2Vvt1MuoPJ900Sv1yV6d0VOz7YmZNdEKW2Qc0KGWtc0KGXpF1u7t2l3KJm21MK99NVo8aDEnyPfFinGJO0EFTSmZhO/CoFSeJy6ydfWKKXDnRm7bj4Wmh6QukGSraHjnpf22P0VBcRZ9ogiYbEnMK0eayQpXxoOQqf/cV+w1O2JarSnuxXCpaeytleRI+XI01BTFwn9m66KVKqx0z6NXapn2VaK3ZGnfEMwwmbaMjMVQsE9AtQoW3KdhVc8J0of8IkU+ITNcIaoktOgPJdrcMpaiE1WHnbVzeI8Rx/dF0GhYIBBqCAQRvBj1Cs2OXuUAqzJuqZiXqG6+02mnVB0JSDUcUkUrQw04XJGY3ZSs0DdEEEENrqIIIIEIggggQiKRtls4vWQ/QVLRbdHchYxfwFUXeNK27PD8s8ydHW3EfmSR+sLjdlcHLhXHcTd1LquTz2BGSE0Ljm5Kf1Udw/SPF2rruzj/RIGHD+9WRk2K0NeKsiAN5HCph52dZzEjL4EANtIFVE6k71KO9R/wABF5VVQiFhv8JhjC42Qy0xIywAo200O+v+ZRPmTC0vHeNc2up6raewjhzPFUerzXjVNue62iuBP8yuKj6DLvimGFLUEoBUpRAAG8mMZU1BlNht8r0HCsKbSt62Xv8A/n8817kpNbqwhtJUo6AfU8BzhiS9iyNmSomZ9QcczojWqx7LaD2z8Ry35RpuvsWNK43KLfc0SMipQ9kcG01zV+pAhS2zbb006XX1FSjoPZSPdSPZSP8AU1OcWuH4Xn7cipcUx2SQmKnNm8xufwrXeba7OTJKWlfZmdAlrJVN2JzWvy0EUhxwqUVKJUo6kkknvJzMeMQ4wBQjTxxsYLNCypJK+wQQQ6uL20c4zxqhUbIMW1A+7S1NuCFCNaNqNYwjEBq0rrV8hobBLUwzb7B0daCx8zaqeeFw+UK+LXstn+itWWNaBalNn/8ARJSP4sMUlS3NE4Jxp1V52pyGCcCwMnUJP4k9U+gTFOhm7XpSrcu5vClo/MAR/cijTF15pEquZLCw02MRrRJw1zISc6DUnhHn9RE4ykNC9awivibh8b5nAW018Db4VZtmRxpxDtJ9RFeia/48fcHnEZN0KsSRSuZHA9/CNLg1Q9o6iT0+yyPSKOnmf/U051PeFj7/AHWNo5x7eMYkmPTis41zJbQOb4rIW1XiCCCIaUiPbLykKC0KKVDMKSSCDyIzEeIIN0K7Xd2tzssoYymYToQ5kqnAOJz8SFRcnbbkrZALSvs88B1ULNMZGeELGSjlkciOEJeu7fG6mxpjtBh/KhqG15cDWmUV9TRQzNsdFLpaqWmkEkZsR+2PgmbO2e5PYXGSWbUk8wMgXQg6CuWIZkVyzIOSgQztn9+EWiwSRgfaOF9o5FK9K0OeE0PiCN0Jq79v/biltxYbnm6dE6Th6WnsrO5wbjvizWTbiUTiXJsGWm00St9KcnkHIpfQMlDIUcTpQHQRSPe6H/Zn4bO5+auHUbatpnpBr/JnEeLeY+oTogjFLTCVpCkkKBFQQa+sZY4qgiyIIIIEIggggQiCCCBCo/8AwVqVU4hpIQlS1uKPErJUSTv1pyAHCFrfG9P2lXRtn7lJ/ORvPIbh4w1b7XUmJ3qMuoaQRRyoUSrllonjx+tYlth/9pNV+RunqVH6RFqesk7LQr7CnUlP/vTu7XAWOnj5pV1hj3Ruw5LtF/oVvPqHUbRTqg7ipRCUk7yTkMhUxbrF2VScupKyFurSQoFZyqNOqAAac6xckpA0hFPT5DmcnsUxgVDOqhuAdzz8PJJxOxaZnX1TFozCWyr+rZGLCkaJC1ZJA5A1NTqYuVkbI7NlwP6Ml0+8995XwV1fIRcoItHVEjha+izWULUl7HYbGFDLSRwShIHkBGvPXYlHv3ssw58zSD9REnBDOYrqqj+yuzFmpk2h8uJPokgRkltmdmt6STB+ZOP+9WLPBCusfzK5YKMF15QJwiVl8NKU6JFKcKUhV7TdkVMUzZ7YpSrkugU09ptI5apHhwhzwRIpauSmkzsP5XHNDhYrjgiNZWsdM3y2USs+S4KsPHVxAFFH40aK78jzhfu/s8TOI0mmacSlYPln9Y0UuKwTxgnQjgo/VEFKWLFcGwJianWfsyMRacbcUo5JQELCqqVurQ0GphpWH+z2yghU3MLe+BsdGnuKqlR8KQ0bKsdmWbDbDaGkDRKRQd54nmYq569tiGapbY+ayiSTliSFUNRUA0PEcDnGVxoKBSQCCCCDoQdQY9QRTJ9cvbR7nmzpxSAPuXKrZPwk5p70k07qHfFTWqOqb93KRact0KlYFpOJtwCpSrTSoqkg0Ir9IXDH7ORxDHOjDvws0PgS4QPKJNI2FjuskOo2T8tS90eQeqTMe2GVOKwoSpajuSCo+QzjpGw9itnS9CttUwob3lVH5BRHmDF0krMaZSEstobSNyEpSPICLB+ItHdChCLmuWpDZxaT3Yk3qfGA3/5CmJqT2I2oumJppuvvupy78GKOlIIjHEJDsAldWElLL/Z2NazM3l7rSM/zrP8ALFzsnYzZjFCWS8oClXVFVeeHJNfCLxBEd9TK/dyUGgLTkbGYZASyy02BuQhKfoI3IIIj7pSjbVu3LTNOnYacI0KkjEOaVdpJ5gxo2hcqXeRgcTjSBliJKhzC+1355xYIID2hYpbHujcHMNiOIVDkrpTMgqsk/ibrmy92TnnRaR1TSudO+LRI23iol1tTK9KKoUnucT1T3Gh5RJkR4Muk6gQhrA3up+aqdPrKATz2Prbf118V66QQR5+zJ90eUELUbR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1939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October</a:t>
            </a:r>
            <a:r>
              <a:rPr lang="en-US" sz="2400" dirty="0" smtClean="0"/>
              <a:t>: Hitler extends power of doctors to kill institutionalized mentally and physically disabled persons in the “euthanasia” program</a:t>
            </a:r>
          </a:p>
          <a:p>
            <a:pPr>
              <a:buNone/>
            </a:pPr>
            <a:r>
              <a:rPr lang="en-US" sz="2400" u="sng" dirty="0" smtClean="0"/>
              <a:t>September 21</a:t>
            </a:r>
            <a:r>
              <a:rPr lang="en-US" sz="2400" dirty="0" smtClean="0"/>
              <a:t>: Ghettos to be established in occupied Poland each under a “</a:t>
            </a:r>
            <a:r>
              <a:rPr lang="en-US" sz="2400" dirty="0" err="1" smtClean="0"/>
              <a:t>Judenrat</a:t>
            </a:r>
            <a:r>
              <a:rPr lang="en-US" sz="2400" dirty="0" smtClean="0"/>
              <a:t>” or Jewish Council, by order of </a:t>
            </a:r>
            <a:r>
              <a:rPr lang="en-US" sz="2400" dirty="0" err="1" smtClean="0"/>
              <a:t>Heydrich</a:t>
            </a:r>
            <a:endParaRPr lang="en-US" sz="2400" dirty="0" smtClean="0"/>
          </a:p>
          <a:p>
            <a:pPr>
              <a:buNone/>
            </a:pPr>
            <a:r>
              <a:rPr lang="en-US" sz="2400" u="sng" dirty="0" smtClean="0"/>
              <a:t>November 1939</a:t>
            </a:r>
            <a:r>
              <a:rPr lang="en-US" sz="2400" dirty="0" smtClean="0"/>
              <a:t>: Dr. Emanuel </a:t>
            </a:r>
            <a:r>
              <a:rPr lang="en-US" sz="2400" dirty="0" err="1" smtClean="0"/>
              <a:t>Ringelblum</a:t>
            </a:r>
            <a:r>
              <a:rPr lang="en-US" sz="2400" dirty="0" smtClean="0"/>
              <a:t> convenes a conference in Warsaw with representative of underground parties in order to discuss provision of aid to Polish Jews</a:t>
            </a:r>
          </a:p>
          <a:p>
            <a:pPr>
              <a:buNone/>
            </a:pPr>
            <a:r>
              <a:rPr lang="en-US" sz="2400" u="sng" dirty="0" smtClean="0"/>
              <a:t>October</a:t>
            </a:r>
            <a:r>
              <a:rPr lang="en-US" sz="2400" dirty="0" smtClean="0"/>
              <a:t>: The Jewish Community of Palestine demands participation in the war against Nazism: 26,000 join the British Army</a:t>
            </a:r>
          </a:p>
          <a:p>
            <a:pPr>
              <a:buNone/>
            </a:pPr>
            <a:r>
              <a:rPr lang="en-US" sz="2400" u="sng" dirty="0" smtClean="0"/>
              <a:t>November 23</a:t>
            </a:r>
            <a:r>
              <a:rPr lang="en-US" sz="2400" dirty="0" smtClean="0"/>
              <a:t>: Distinctive identifying armband made obligatory for all Jews in Central Poland.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2971800" cy="10668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/>
              <a:t>1940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January-February</a:t>
            </a:r>
            <a:r>
              <a:rPr lang="en-US" dirty="0" smtClean="0"/>
              <a:t>: First underground activities by Jewish youth movements in Poland</a:t>
            </a:r>
          </a:p>
          <a:p>
            <a:pPr marL="0" indent="0">
              <a:buNone/>
            </a:pPr>
            <a:r>
              <a:rPr lang="en-US" u="sng" dirty="0" smtClean="0"/>
              <a:t>April 9</a:t>
            </a:r>
            <a:r>
              <a:rPr lang="en-US" dirty="0" smtClean="0"/>
              <a:t>: German Army occupies Denmark and Southern Norway, Copenhagen, and Oslo taken</a:t>
            </a:r>
          </a:p>
          <a:p>
            <a:pPr marL="0" indent="0">
              <a:buNone/>
            </a:pPr>
            <a:r>
              <a:rPr lang="en-US" u="sng" dirty="0" smtClean="0"/>
              <a:t>April 27</a:t>
            </a:r>
            <a:r>
              <a:rPr lang="en-US" dirty="0" smtClean="0"/>
              <a:t>: Himmler directive to establish a concentration camp at Auschwitz</a:t>
            </a:r>
          </a:p>
          <a:p>
            <a:pPr marL="0" indent="0">
              <a:buNone/>
            </a:pPr>
            <a:r>
              <a:rPr lang="en-US" u="sng" dirty="0" smtClean="0"/>
              <a:t>May 10</a:t>
            </a:r>
            <a:r>
              <a:rPr lang="en-US" dirty="0" smtClean="0"/>
              <a:t>: Massive German invasion of Holland, Belgium and France begins</a:t>
            </a:r>
          </a:p>
          <a:p>
            <a:pPr marL="0" indent="0">
              <a:buNone/>
            </a:pPr>
            <a:r>
              <a:rPr lang="en-US" u="sng" dirty="0" smtClean="0"/>
              <a:t>June 4</a:t>
            </a:r>
            <a:r>
              <a:rPr lang="en-US" dirty="0" smtClean="0"/>
              <a:t>: Evacuation of British army from Dunkirk is completed</a:t>
            </a:r>
            <a:endParaRPr lang="en-US" dirty="0"/>
          </a:p>
        </p:txBody>
      </p:sp>
      <p:sp>
        <p:nvSpPr>
          <p:cNvPr id="4" name="AutoShape 2" descr="data:image/jpeg;base64,/9j/4AAQSkZJRgABAQAAAQABAAD/2wCEAAkGBhQSERUUEhQWFRUWGB8XGBgYGBgXGBkcGBwZFxgYFxgYHSYeGxwjHhgXHy8gJCcpLCwsGB8xNTAqNSYrLCkBCQoKBQUFDQUFDSkYEhgpKSkpKSkpKSkpKSkpKSkpKSkpKSkpKSkpKSkpKSkpKSkpKSkpKSkpKSkpKSkpKSkpKf/AABEIAKUBAAMBIgACEQEDEQH/xAAbAAACAgMBAAAAAAAAAAAAAAAFBgMEAQIHAP/EAEUQAAIBAgQDBQUEBwUHBQAAAAECEQADBBIhMQVBUQYiYXGBEzKRocEUsdHwB0JSYnLh8RUjJILCFjNDU5KishdEY3PT/8QAFAEBAAAAAAAAAAAAAAAAAAAAAP/EABQRAQAAAAAAAAAAAAAAAAAAAAD/2gAMAwEAAhEDEQA/AOrsa0zVmo2NBkmtM1eJrRmoEvjuPQYm4pdQQRoSB+qOtULWIlmgzttryoD27xRXH3hAI7vIH9UUBt4xZnLlPUCKB7e7318j9PxrGLu7edKFnikEEMRHiR9KnPGCf19usTPPc/hQMl+53Dr0++qvYO5/epO8n5q1C24szKQWGvOJPwn61f7I3Ql+2qkuSwERH6rA89tZ9KDp927A03qE4jQab6GstfHPkK0N9Ynl1oJbZkE1r7X5VhbgrxcbUGTc6ioziwI8/pNeS0u/X86TtWylTBB8qCRMUD61KjVWS2o2qVWoJ81ZzVBmrYNQTB63DVBmrINBYzV7PUOavZqCYPWwNQhq2DUE4as1EHrOaglBrOeow1bTQSq1bVAGqTNQRMajapGqNqDUmo2rZqjag532jwaPi7xZAxkb/wAC0KbhFok9z4E+NF+0Txi73mv/AILVJd5/P51oAfEsCttoUHYHUz+1zPlVjGcLVmZgd2aQQDzqLjtzUen+uiQg7/tGgFWeBlhKlfgR91X+zRFrEpm5MDpOwW6SPkKI8LUBT5/jVTgig4tf4/8A9aDo6OrTGsb+larl5fnpW6rvHPWtGQUG2YDmf671o5UcyN+vPntXpE+daXrAYQdunkQYPwoN9Ad9tvCswvuyAY20+NV/7OWABIGkjrBkc6sXLckGYigiuW5BhxvroCPARViyYGWRIGv9Kr3cHIEGNuXTb4VtaskazrI1igtzWQ9cvfhz3WZjiLwEmAHb9puprX/ZUHe7dbzb+VB1QXKifiVtfeuIPN1H1rnFvsbagggmepNSWuxNkbr8zQPN/tRhU97EWvRw3yWTVK52/wAEP+MD5Kx+lLY7J2htbQ/E/Wo73AlA0toP8o+tAwP+kzBD9a4fK2fvqu/6VcKNkun/ACqPvaqGA4Wqj3VmOgn7qsmwo5Cg836WrX6ti6fVB9xNaf8Aqm7f7vBufEsfnFupLd5RsKm+2jpQVh25x7+5hUX+LMf9QrYdoOKPslpf8q/UmpRxMDwqe3xGggF/ijb3kXwGX6LVm1Yxp97FfCfooq3YxM61fsANQGXB6iomnwqYmomNBES3hWhLdB8alJqM0HLO3eLCYtwlxg5gupAyjuqFytuZFA3xbZFOfmRt4KfrVv8ASEf8fdMaQuvoAfuoEzf3S/xv91ugs4y4WSSQdQNo1hj1ohcY5tIjTef2QdxQZ2Psp/fj/tNFLVxSTEgiNDHTw8AKC9w+5c1yqh82Ydf3as9nTGJWYn2iyN/+ZMVX4fc970+41twK5/i1/wDtQfK5QdNF0ePwNUipn3gNfX7quK9eY0FVdtSpIMr5zzqP7OdIYcyw5Hwq4apcU4raw9s3LpAHIaSx6KOZoNF4eszIGuykgbRt6D1rW3hIA5EAj3tSDM/f8hUHBe09jFEi3KtyVxBMc15GjC0GLV4AAE7aczPjUgvif5GvVlTQI2BuiD4O/wAnJ+tX7V7woVw59bvOLz/+VEUbWgvWXqwr0Pz1HZ47YL+zF1M40iefSdp8JoCxavFpqubw56Uu3e3VtWP907WwYDjY+IB/rQHsZdyrPgfpQC5xImrnHuJItsOToykjqZggAdaWsJxRLrQsg9Dz8qA7au68/KpjcPhVOwedW7LUGiMau2Ad6rC14gVLbHU0BXD3TFFuG35YCaX7Fw0V4Zc74oGVsYo6/A1E2NXx+BqN6gegnfGr4/A/hVTF8RGVgJBggaHciAa1c0I4rxVLcg6noNY86AW/ZZfsns4/vCJ9pIMtuSZ5dedc0uMQoGkB2gjnovy2rqXFOJWoaypePY51KwPfOSFJMyCZ2+Fc94pwJrVrMGDKGJ2hhmgaj0FANFwm2dNMw19DpVpbxFwgc8vOP1Rzqkr9wj94H5Gpnfvz4L/4igL8PxTCYUHXXvRHy8ascBuxigWI0uqdJM+/oDGs0L4fiBmMHkNJq1wd/wDEDbR1YyRsM0770HUxxRY5/Csf2ovRvhSp/bCs0jE27QHdysVaf3oD6fOax/tBbH/uLT+Ssp89zPnQNf8Aaa9G+FLnaO97bEYZcsoGaSRIkiIYcl+WvhqA4n2tZZy3JJPdCqjKB0cnWfEVS7PYx8Tira4i/CA5jnbKGjXLy1JoHbiM2VR7SAlHWLaKEmdHg8pBJ12ijP8Aag/Zb5fjUOI4WkS3eUb5iWGQ6MNTsVJ1rmt7jRw2KZbN5rtlX0kyCs6gT01E+FB0niHaFbNpnZTCjpOuw+cUsYVcX7MYr7QzXSM/sSrZCNTl3iI1mOlCePccuXEC5rKpc2AYs2UkEMxjugbmmDCpcXC+yz2zcFsoCGBHeDRpudJ1jlNAM4Bisy3HIjNddo6TDR84rfiXE79tfarYmwP1yRJG0gAyPUfCqHBsDeUG2jWGAzFstws4gfsgdctHuGcRS7hco3CZGUyIIUAgs2muvXegqcexn+GLKSM4USOQYiflW/arA2xg2AW0MkBWVYYmYAnoRNQ4Phl1sJF23A1GVj3goMiBvoNvKq2KtF7QtOSbaxlB5ZdBrM/0oDnBr5fD2y27KJ/nUrAPhjac5kUZcsAD91T4gbdZpa4t2iazbREGVpgxyVQPdnYnbnFVMJxC5j7i2S4tJ3iSAWIUagFjBaNdzrNAzXLaNesZ1QqM/dbVZhe75gTFZ7X4C0Al3uo6yEFsABpIgHTT9Y0vdoODfYTbKXjdXNqIy5WADA6Hn9KIdqu0tkrbtgEkjOzSCVkECJ3/AAFBXtYnYTVy1fNBsFZcW0dj73KI8qu38WLKZ215AczPIUBRXmpFfbSk/wDte8751DZUMkKCQBzzECOuppkwuOV0zhgF6kgR4GaAh9oCgk8hRrB8KxSKLhVORKA96NzrzO9Lnt00Zu9bB72U8vAg+tdI4XjUu21dDKkTvsenpG1BpdNVnNT3BVdzQRu1c4xuJe5nVZztMEb/AJ1p84nixbts52A/p8651YuslxbogMGAUExIaZMbkDSgO4XsDhfZlnu3iw0JEDXqFyE0AuqxW7bY5soZVMbgDut0nSug4viy2kLXIAUaiQTsdh41zXE8eN1s7xMZQANIGwPXc0EnZrsPdxSZw6okwC0kmOYA5a1cH6PXe+6NdRQoXvQe9IMBVnll1nwpx4FxJLtqQAuXug7DYT4bEfCh93tbZS+9ogqFHdbLMmCYHTz5yaAPiLNm3hRhoQ3s8LlGZjDTnnUgMIgUJu9nXt3bZdGCuw95Yqx2Uxhv48XLjDMQWEwBoIUR4RyFOXbEFsI+ZwCgzz1ZSIg+elByNdd+VMdnsNfuWBdTIcwzBS0NBGnKBPSaWmaut4billcMjvlUBFJDaMYAjQ7+ETQcy4Nwlb1wqzlIExEnpz0FHn7O4ZdGaT+84B+Aj7q92cuYmLrYa259qTJCZgJkiPETttNUuHdnTiHcFwhVgrFsxfMZ2WPA7xQOeD4qDZ9iCrW/Zm3PMCCok7EjypCxnBCtxg9xQABqFiRoBoNjy8xR7DXksNcVruZUYLmYETpppqZHrRLs9we3ifaX8Ra9oCYtnWAq6EKNDrI84NAv4DhwuBVtzfuaZUYQoVW3ZmiFMwANTrUfHbmJwzLbZFtCO6yic3WG9SOVHcTgntY5YD+yDL3i2kPMK2x5eO3jUnaW2cReRLVsXLgJcknurrruQDHd6jU0Cn2Txht4q2RzlT4yD9RXRPYn2kWLaZz3iWMBFkgEmCSdCIHTeKTOLcOOGuoXWHnOoUaEAycxHPy5UW7LcUc3bxCG6zEMDqYWCMp1gcvOTQXfa3cVcfDFvs1xRLEHNmEDKFOhE7yOVKfEOF38HdU3CGUn3lbMrge9vzjrTW/FDZxYuX09mLihCWAhChlTzIESJ8qp/pDxK3Vw+U9xmMEfrAgAso6a7nrQJ/GsWLtzMvugaTHjqY2q92JvsmLUrHumQTuPD5H0pux3YTDmx/hhdF2CQzExpurgxBMGIFImLw1zC3ipIDhRMaxnWSvmJoGr9IuOJFq2JKyXMwddIEAnxPjNS8D/AEeO+HzuyqziQpUMRppJnQn5Un8U4kb2U6yFGadswkEj4iusdnOL2r2HFxcoVQMwM91gNZB1+G+lAjW+JraJt3wzG22XTfSRqPrWvFuL4a7aKgOG3EjSfGjNu5bXiN5jAJ3mSO/BA2gGOVMuMxFu3bNy5lCASSQDp4daCv2Usp9itKrEKUBaAFzZgcytG8HMJNK3Bexdm9cuL9pICEQBbO8SRrGq+7POJ51N2W45nxN0KpXDk5/Z5tJkDNGm+pI2pi4be9njHNtD7K9DuwBKrcUxrB0zA7DwoF7HdjcRhfaPYIuW/ZliTCnKNScpPvDWmXgvGLVrC2msqCBazuWmc2uaRHWdfEVJ2/W++Ec2Zy/8Qc2SCW0OsTB8gaUcViimBUftBVHiD3jz6Cg6ZcuUNxHFbakgusjcTr8KsXnrm/HsYUxFzUST/Sgt9qOPm4xtiAincH3o+gM0vLczmZ5fdpVd3LhoOw15k/mDWMM0D0+dA7Nxq22BclgLlpDbMnXUZUMbkGQPSk3GKSocjnlmNJGpE9QCKo8TPfnqo/Crd4gwPCgJdmePtYF0aMmXPlP7Wij01+VD7PtcTejRnutty1jnyAHyFV7qvbzKV94DcHaQwj4UU7G3wOIWspMNK6gAnMhmR50BPFdlLnDiuKBW8qe+sFSA2kg+G0/I1LxvjCYhbHez2XcKyxluKx2DEHvFSJiIIaad+IYT2vdePYwc45tBEL/DuTtSrx7GW7yy1pGAaEI7rAawQw8ttqBc472RFq2t2yzOrGCCAWE7ERuDry6dak4bxJb1q3hrpytmCS87EGD1HJY8RTTh0t2la2GJYgXFUkloQ/qxykDSkbiFkYjGXGLZVZpYwTAEA6AE+I5eVB1rheEFq0qIFCqIgftaz86TO0nFjgcSzWQha8A1yQ0AiQIhoE76iaZsFeFuyqoZAUZZGaYAjxkiKEf2Mz4k3LpDIyEQDHemRpyFArdn7S4zFM2KOYZSx1yidAoAWPyKLYTtBbwVy7Zt53SZSTGUxquokjaD5+dWuB8IsXbSYjIVYz7rHSCRpz/rVfG9n7IaQpJJkkszE+eutAEu429icTbJbdgcoMCRrENoTAjxiit299lxtl7g7hUoIOgMjfryobj7CI6DL7zS06yJX8TTMttLt6/auW7bLaK5AUGgYGR8RQQ9ueKotoWbfvkd6IORTvmPLN/pNXf0csgw5ykZsxzzof3Y6rr8zQ3ivCFRFFq3aBuEhUAgtA5QInXnVK5irklQtwPmbQe1zDMmn6umseFA6do8NadVa/lAWTGmsbLr1NIPaW7dxAtLlVQmaAkx3jPPpEDyq5cwV4hs6wCTGdhzIIjQnmw+HSh3GsO2UoW5ZhPMDlIHh4elAxcJ7aOyeze25vaLMgqdInrPh41es9ksKSS9sOx0JJOvVhruetQYG2q5AoAARQIA0PvEg768zRlL8KPz8qBUxH6NQGzWruYSDlcRpOozDfTwqE8Cxdq+DYticuWe6VB1htSNYPyo9iON3bd61aa2G9qxAKsdOpII5Azp0NZ7bcdOHQJaHeuAksdcsQDvz1oFdsZkGd3Jyls22d2nWSeZPwoTi+0ty5Za0YVS4aBtEAZNdYnvVRx4y3HQTE/HqfjNVkBJgCT0GpoCvAcSUzxpIAJHSTpXSuyV9mcrOZAskHWDPdy8h/KuaYFcqAa5mb7v5TXUOwqZbBYzLtp5DQbeRPrQXuI9pCrMioCBKmSdeuw0HxoA/B8PdgXiVUbFWyhPEg6EedDb2MzO3i7E+MkkVe4fcL2T1II9dqBpvNXMu06n7TczHeCPKNPrXR75rnvaxYxI8VkfE0APCHLnLbR/L/UaxEeNFxwO61r2gtt7Mg97TmDrEzGm8UMs3QRQDsTLNoIgfn1o32UwhuYq2WAhO8wO0Lt8SQKoe0EmspjmVgUJiQxEmDlIYT11FA2/pAwSl7dw8wUj+GCCPRiPhS12YZbeOslzC5yJPIkFRJ9fnUnGOPvinkjKq+6szBO5n4VHwiyrYi2riQXA9SRB8thQdC7TcaKWylsMzEQcozZV2LGOuwHrSrjOJp7JVhlIOxRxoFM6kRtTbhcKoBgQJ5QKEdrLGW1mG2br4GgBcR4hbxF8G07TC2gRI0fNmgHWQYoYO7ejqMvxGX6Cid7sYwb2mHuAayoMyOeja1at4JWTEBlGe0faKeY3Y6jlyoD/AAY5sNb5gpBnwMax+dBV8kDKOZ+JIkz/AEoX2avKcOqjQjQz5yG15afSr+LwmfVWUNsCQCBtyDc6AbisamAsqpS4yZjBEELJnKxJHiKC4jthbZSVRx5xTwMELiBbhU5h7p5jyNIfbPsecMguWiTbJhh+xO0dVO08tKAHxbiGcqYiBzM7+nhRDD9tGW5cu+yBN2JGYwMvPY9TS8FlRMnvbc9gI+dNWF7D4plDLaVZMhWYDQgaGNp10oDNnHG6mDuMAP8AEssAyN15x0ptxacoNcy4h2Vv4VczkBDsEcsVaJzbAA6HUUGucVvDQ3Lk7au3rGtB1O/bmQRIHh+elJnagw7cot6Dzn8aDLxh0yyWbYmXb0HUbA7+kV7BYVsQeSjUsSe6o0WdfuoGfBYoIlsu4VXtq0k9AA0H5x41Ys9sLWYqgLQCczEIpjXuzVTH4e2y27Cy6IMvjOxJbbSBttrWLFhVXKgXIDEzqSYmCSDy57adTQQv2uvl1drQtorDWCWEzsTtIkbc6r8b4+cVcRWABlQo5w0Ekxp+FXOIwxeQIhjz2gkDc78vIUMu217rD3pJkdLaRoB4xQVMZhGu94KNyfEgkmt+z9lrbvcIIyI0eZ0BpstJCKp0AAGvOAPlQshrouKgLMwAgDYBmJPyHxoAvs2ZxEdTOu58d6acDxq+Ii5lCxpCgabbD+VAhh8vdYEEaGRqD9Kmwt7UjNpPXX50F1ZJInvAk8tZJPKifBWjMPGfjrQxrRMGTpz0+cAUS4E8lp3BH3UDViBSL27w/wDu3G8lfrTDje2OFT/ihv4AW+e3zpM7T9pExAUIrAKZ70ayIEATQNXZnjlpMEouXVUp3YJE6HTQ7jakjioC3rhUdxyWQjYqTpB8NvShdwiAY8Dy5GrGIvMGJB0PLfcTOtBi2CTpJ8gTWjg9DFT2L98KcrQOcQB8K0d3NtszfrDbpDbx4gUENh49edFsOptNavOp9mLgObrl1gD0Amg9tNN+ceu4p5xmPt3OHTcIkrAXmWGgj4TNAwWMdbaXFwZW66f010ihHazEhrOX94fcaRbqn2rksFGYySJ+A51LbxlxhlJBWCdoOgMb7daBx4ZxgC2Edlzr3CpYBpXoOY6Gg3GuKsl12UFSUCMGG6uGB2PXKZ8KEPgAzkPeTXnIgz862x2IyzaY5woyq5MmDlYDTkMp1/eoCKYhpXLcYECAAYOveYHlEnnO9E+EXL927bttfbLOsZQYGpGYAH50BsX/AHcpAOURPukxBUtpDac9OVEMHxF7Lq5Qabgumx5wGmaB9f2FgTAkeBZ/iZNaXOK279tlykgiCrDQ+DD88qSLXbZhdLugYDZMwgRudtW89BTtgxh8bbFxDqRrlMMD0aOY8aDm3H+D/ZrtsWznVznTTX3oCmdyCI+FdZ4ViLrW1N1Ajx3hMwfTnSh2purYdVuFWKw9vMNdNFAAGgnUtPICK0452ymwGQtbuZgGXwg95DsRt5TQVO1fE7j4i5acnKmZVAOjd1jmI6wI9KUEJKwT3Jk+ccuZNXLOJN26XZu8ZmTLMSpWanXgGZM/2izoBoXOb0EUAW4ZNHez86oDo6iZ6BmJPyoRfw4BjMD5Uc4R3TIKlhbUBCd5k5hO8feRQF0uKJ1KrHPQKv4kaDSZY1FgrpuMAgULJI1IkkALz0UATXrNgky5BOcgAkEABemuszr4CtXxQs2nc5doEZcxJAHTx+VBjFYfKsdTLTpISCSPAnIoHiaF3yFLHkoYAf5wJ9ZHwNQPxnO69zKCw2O+oIknU+Wg8KoNLlz0k+feP4zQF8Z2oJWEAHjNOPYjJ9mDH3hvPyrl4s9QfhTb2ex+W7knR0VhrpMAH7qD3a/jaNcKqDnXRm29OpiqvZY22xFpSWJZtQQI2JkH0r3bHhyq4uA++Tm3idCNfHX4VU4LZPtrZUpIM6OM3OYUwTpQdK7VW0SwWAkjaN5OgAoF2Swtx7Ny6UMZtTyEDWedT9pbxOH77RMa94xruQOnhV9sbbw/DbiW2H+7YAyO8W7pPrm5UHKnFaHb1+6pmSo2tmg39jNot++F/wC1j9BW+IK5iCDuRoYOkCNjUmCXMUQ+7nzH0H4A1HYGa4pO2bMfUyfkDQS3XsS390xI/wDkAGkDQBK1tkG3chcsFTuTzI1nzrS1hnuMSqliSToCd6uWeF3FDqy5SVkT1VgfrQDkXut4EH7x9a3sNmYAzqQAOkn5VewXDCyXH/VIK+Icd9Z88setDrAhi37IJ9YMfOKC5xDBlYuXFlbhJENESSdRFZ4e1sk5FYNkcklwR7raRl8udGeJ8Ss37K21ILggoPd0UagltBpO1C8Ai53KCALF0kHkQsa/GgtYW4z2muCAussy2yYEae7vJAgDnvQbBsCGnaD92lT4Kzce2yAn2ckxyLQNfSKihATlkFSZJiNwAR6TQaYsSLQkDunXX9o+fStBhRGlxZ6Q/wBVqwcQF9nKI+YGMwaPeb9kipkxgykjD2oGhIDkz4BmI+VBTwdse1UTIMj/AKlI+tNX6MA32m5BgBNR1MiPXeli3imNxCQFAYe6oUb+HrR/soMty7GkwfgzD8KCX9JTZsWg6IB8WJ+tDMZw27hypugPaXRYIjWY8R19K04s7XcUVGpzBR6GD+fCmLtmp9hbjUe11+Bj60Cdw8/3y+J+8GtLdu0ZlnzeCrHqc1W+FWj7RNTEzHLYmtcPxG4ugjUc0Tp1K60FjgiKBcPsjcAG4iVgnWOe4q7g7Fq7ltklbuUMjDTSBoDzIjaq/A7L3mZGO6zB812261BisCSwgwyiP+lnX02oLPEb16xAzjQjKQB7pB308KGfaXuQDcSBr3oGsRrIias4vFG4JbRtQdAQSFAJ12mSdNqFpaJIAGpoCWEw396kvbPfX3SvUaQorHDbRa9k3zSPI6gfOK0t4T2bKxmVZT4aEGalS4bWKJA1W4SPRsw+4UA24xPvEzPPf87Va9oQlq4NMuZZ8VOYfJqI4PDL7W8rgMoYgaA7EiddtKziMMgzqPdgOAOREBo16H5UBXH2zicLO5XXyK6EfKl3g1zLiLJ8R9aIcM46cNnUoHVzLCdjGuXlvPwq7gOBLaVMU5YoO8UyiQDIGsjwoLvbDFH2aKdi2vjAO/r91K962pWV/VI+f8xTHxK8uMlbQK6IQGga5mU7TuHHwqFexeIAaFDArHdM67iVgHcdKCpg+AXrwm1bdh1iB/1GBVtexOJY6oqfxOv0k104YY7KdB00+ArYYc86Dmb9k2tOi5873JUhRGUaSwJ159KYeG9lbNnXIC3IvDHpA5D4U2exUcqgbDrGgn0oBtuzygRtAED5VR41w4lQyqCVOwEkyMu3mQfSjzYRuXyqu2FPMn4fmaAfh+FqstkXvwW0jUbSPWhXGOCG/fS3kK28pLsNBrynrounjTIuHbbfx6edWFwhO5H30CU36PbI0zXDtr3fwqG52WWxJUuc6tbMkbNA0jz50+PhT8qgxHD88ZhMajl9316UCzhOB+xBRFUCZ6nz1pd4h2cH2gW1EZxnaCNpO3IbV0q5htdqFDgkYhrzMCCoVVA92IJ1nXadqBO4Zw1GPeVu53V20EsY157USwnCkQQoaDvJB9av9mcDKFv2m8+QP1NMBwunL4RQcxwmBzG8giYzDUciRv61e4Pi8hMexk/8y4yHckRl3GvypyucEtli/sxmIjxjp5GknivZi6b2W1bYkSNBpG6mfIgehoB3EFuNeLIARmlWtA5eRMNuda9iruJeFuhu8dJHOI0jTnNEsBjMRh7kNaY699WBgnqDGh8ulN+DsJiEW4bQRgTE6kHaQf6UCvd4V7MKZEiR8EaqGP4benIto5dAGCk7c9Jp04tw/NkAgQTPIcl0nzomuG8RP40HNMKtzDsCi3GcoY7hUZp0yggllEAmQD4UQ4NZd2/vMwc58wiG1If3eUyaflws7GPP+tC8TwC4uKt3BJVveIB7pAiT5hvlQI+I4Pcu3D7NSwViGMgROmvotF+G9mhbkvBYk7aadPvp0wfCVsKciiJk+9mJ2nWo3EnuqBQKXF+Bs9uEaIknYzA0EGIodj+BNcZ7ySRo2Ufwgn7zT+uH6qKp8K4UbWYEgie7voJMAyOkCgD8F4IXQXHQEtqQTB3jrOsdKMXOA2CkMhA2kbj1+NEQnjFWEwc7EH1/GgV8L2UwyOHU3GZdgQsacyOdEcZwNr9l1VgSVgAmAPMUx2eGgDVB/lj7utSDCr0j0FAlcC7GXrd0M+gUTpBJIIMactNzTlazAgR8RUjYCToxHz+tXMNw6OdBXbDDX8+NaKdRWK9QbSOnOK3Cg8qzXqCNLPOtSler1B5cPJOtZOGFYr1BHc0nnFYU16vUGVtz+elaXEERHhWK9QV7WDS2CEECZ9TUy2Zr1eoMJaBmpLdrlWK9QYWxzBiR51qF5GvV6gwbKz7oPp4/yqa3ZWToK9XqCUYRTuPvqG7Zy7E+pmsV6gwtiYqRVGxE16vUGLllZ2+daLgg55j51mvUGP7KUDUz+YqT7NBgH416vUGEYj0P1qdbhHOfOsV6gJYYyNhV0WxNZr1B/9k="/>
          <p:cNvSpPr>
            <a:spLocks noChangeAspect="1" noChangeArrowheads="1"/>
          </p:cNvSpPr>
          <p:nvPr/>
        </p:nvSpPr>
        <p:spPr bwMode="auto">
          <a:xfrm>
            <a:off x="0" y="-765175"/>
            <a:ext cx="2438400" cy="157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UUEhQWFRUWGB8XGBgYGBgXGBkcGBwZFxgYFxgYHSYeGxwjHhgXHy8gJCcpLCwsGB8xNTAqNSYrLCkBCQoKBQUFDQUFDSkYEhgpKSkpKSkpKSkpKSkpKSkpKSkpKSkpKSkpKSkpKSkpKSkpKSkpKSkpKSkpKSkpKSkpKf/AABEIAKUBAAMBIgACEQEDEQH/xAAbAAACAgMBAAAAAAAAAAAAAAAFBgMEAQIHAP/EAEUQAAIBAgQDBQUEBwUHBQAAAAECEQADBBIhMQVBUQYiYXGBEzKRocEUsdHwB0JSYnLh8RUjJILCFjNDU5KishdEY3PT/8QAFAEBAAAAAAAAAAAAAAAAAAAAAP/EABQRAQAAAAAAAAAAAAAAAAAAAAD/2gAMAwEAAhEDEQA/AOrsa0zVmo2NBkmtM1eJrRmoEvjuPQYm4pdQQRoSB+qOtULWIlmgzttryoD27xRXH3hAI7vIH9UUBt4xZnLlPUCKB7e7318j9PxrGLu7edKFnikEEMRHiR9KnPGCf19usTPPc/hQMl+53Dr0++qvYO5/epO8n5q1C24szKQWGvOJPwn61f7I3Ql+2qkuSwERH6rA89tZ9KDp927A03qE4jQab6GstfHPkK0N9Ynl1oJbZkE1r7X5VhbgrxcbUGTc6ioziwI8/pNeS0u/X86TtWylTBB8qCRMUD61KjVWS2o2qVWoJ81ZzVBmrYNQTB63DVBmrINBYzV7PUOavZqCYPWwNQhq2DUE4as1EHrOaglBrOeow1bTQSq1bVAGqTNQRMajapGqNqDUmo2rZqjag532jwaPi7xZAxkb/wAC0KbhFok9z4E+NF+0Txi73mv/AILVJd5/P51oAfEsCttoUHYHUz+1zPlVjGcLVmZgd2aQQDzqLjtzUen+uiQg7/tGgFWeBlhKlfgR91X+zRFrEpm5MDpOwW6SPkKI8LUBT5/jVTgig4tf4/8A9aDo6OrTGsb+larl5fnpW6rvHPWtGQUG2YDmf671o5UcyN+vPntXpE+daXrAYQdunkQYPwoN9Ad9tvCswvuyAY20+NV/7OWABIGkjrBkc6sXLckGYigiuW5BhxvroCPARViyYGWRIGv9Kr3cHIEGNuXTb4VtaskazrI1igtzWQ9cvfhz3WZjiLwEmAHb9puprX/ZUHe7dbzb+VB1QXKifiVtfeuIPN1H1rnFvsbagggmepNSWuxNkbr8zQPN/tRhU97EWvRw3yWTVK52/wAEP+MD5Kx+lLY7J2htbQ/E/Wo73AlA0toP8o+tAwP+kzBD9a4fK2fvqu/6VcKNkun/ACqPvaqGA4Wqj3VmOgn7qsmwo5Cg836WrX6ti6fVB9xNaf8Aqm7f7vBufEsfnFupLd5RsKm+2jpQVh25x7+5hUX+LMf9QrYdoOKPslpf8q/UmpRxMDwqe3xGggF/ijb3kXwGX6LVm1Yxp97FfCfooq3YxM61fsANQGXB6iomnwqYmomNBES3hWhLdB8alJqM0HLO3eLCYtwlxg5gupAyjuqFytuZFA3xbZFOfmRt4KfrVv8ASEf8fdMaQuvoAfuoEzf3S/xv91ugs4y4WSSQdQNo1hj1ohcY5tIjTef2QdxQZ2Psp/fj/tNFLVxSTEgiNDHTw8AKC9w+5c1yqh82Ydf3as9nTGJWYn2iyN/+ZMVX4fc970+41twK5/i1/wDtQfK5QdNF0ePwNUipn3gNfX7quK9eY0FVdtSpIMr5zzqP7OdIYcyw5Hwq4apcU4raw9s3LpAHIaSx6KOZoNF4eszIGuykgbRt6D1rW3hIA5EAj3tSDM/f8hUHBe09jFEi3KtyVxBMc15GjC0GLV4AAE7aczPjUgvif5GvVlTQI2BuiD4O/wAnJ+tX7V7woVw59bvOLz/+VEUbWgvWXqwr0Pz1HZ47YL+zF1M40iefSdp8JoCxavFpqubw56Uu3e3VtWP907WwYDjY+IB/rQHsZdyrPgfpQC5xImrnHuJItsOToykjqZggAdaWsJxRLrQsg9Dz8qA7au68/KpjcPhVOwedW7LUGiMau2Ad6rC14gVLbHU0BXD3TFFuG35YCaX7Fw0V4Zc74oGVsYo6/A1E2NXx+BqN6gegnfGr4/A/hVTF8RGVgJBggaHciAa1c0I4rxVLcg6noNY86AW/ZZfsns4/vCJ9pIMtuSZ5dedc0uMQoGkB2gjnovy2rqXFOJWoaypePY51KwPfOSFJMyCZ2+Fc94pwJrVrMGDKGJ2hhmgaj0FANFwm2dNMw19DpVpbxFwgc8vOP1Rzqkr9wj94H5Gpnfvz4L/4igL8PxTCYUHXXvRHy8ascBuxigWI0uqdJM+/oDGs0L4fiBmMHkNJq1wd/wDEDbR1YyRsM0770HUxxRY5/Csf2ovRvhSp/bCs0jE27QHdysVaf3oD6fOax/tBbH/uLT+Ssp89zPnQNf8Aaa9G+FLnaO97bEYZcsoGaSRIkiIYcl+WvhqA4n2tZZy3JJPdCqjKB0cnWfEVS7PYx8Tira4i/CA5jnbKGjXLy1JoHbiM2VR7SAlHWLaKEmdHg8pBJ12ijP8Aag/Zb5fjUOI4WkS3eUb5iWGQ6MNTsVJ1rmt7jRw2KZbN5rtlX0kyCs6gT01E+FB0niHaFbNpnZTCjpOuw+cUsYVcX7MYr7QzXSM/sSrZCNTl3iI1mOlCePccuXEC5rKpc2AYs2UkEMxjugbmmDCpcXC+yz2zcFsoCGBHeDRpudJ1jlNAM4Bisy3HIjNddo6TDR84rfiXE79tfarYmwP1yRJG0gAyPUfCqHBsDeUG2jWGAzFstws4gfsgdctHuGcRS7hco3CZGUyIIUAgs2muvXegqcexn+GLKSM4USOQYiflW/arA2xg2AW0MkBWVYYmYAnoRNQ4Phl1sJF23A1GVj3goMiBvoNvKq2KtF7QtOSbaxlB5ZdBrM/0oDnBr5fD2y27KJ/nUrAPhjac5kUZcsAD91T4gbdZpa4t2iazbREGVpgxyVQPdnYnbnFVMJxC5j7i2S4tJ3iSAWIUagFjBaNdzrNAzXLaNesZ1QqM/dbVZhe75gTFZ7X4C0Al3uo6yEFsABpIgHTT9Y0vdoODfYTbKXjdXNqIy5WADA6Hn9KIdqu0tkrbtgEkjOzSCVkECJ3/AAFBXtYnYTVy1fNBsFZcW0dj73KI8qu38WLKZ215AczPIUBRXmpFfbSk/wDte8751DZUMkKCQBzzECOuppkwuOV0zhgF6kgR4GaAh9oCgk8hRrB8KxSKLhVORKA96NzrzO9Lnt00Zu9bB72U8vAg+tdI4XjUu21dDKkTvsenpG1BpdNVnNT3BVdzQRu1c4xuJe5nVZztMEb/AJ1p84nixbts52A/p8651YuslxbogMGAUExIaZMbkDSgO4XsDhfZlnu3iw0JEDXqFyE0AuqxW7bY5soZVMbgDut0nSug4viy2kLXIAUaiQTsdh41zXE8eN1s7xMZQANIGwPXc0EnZrsPdxSZw6okwC0kmOYA5a1cH6PXe+6NdRQoXvQe9IMBVnll1nwpx4FxJLtqQAuXug7DYT4bEfCh93tbZS+9ogqFHdbLMmCYHTz5yaAPiLNm3hRhoQ3s8LlGZjDTnnUgMIgUJu9nXt3bZdGCuw95Yqx2Uxhv48XLjDMQWEwBoIUR4RyFOXbEFsI+ZwCgzz1ZSIg+elByNdd+VMdnsNfuWBdTIcwzBS0NBGnKBPSaWmaut4billcMjvlUBFJDaMYAjQ7+ETQcy4Nwlb1wqzlIExEnpz0FHn7O4ZdGaT+84B+Aj7q92cuYmLrYa259qTJCZgJkiPETttNUuHdnTiHcFwhVgrFsxfMZ2WPA7xQOeD4qDZ9iCrW/Zm3PMCCok7EjypCxnBCtxg9xQABqFiRoBoNjy8xR7DXksNcVruZUYLmYETpppqZHrRLs9we3ifaX8Ra9oCYtnWAq6EKNDrI84NAv4DhwuBVtzfuaZUYQoVW3ZmiFMwANTrUfHbmJwzLbZFtCO6yic3WG9SOVHcTgntY5YD+yDL3i2kPMK2x5eO3jUnaW2cReRLVsXLgJcknurrruQDHd6jU0Cn2Txht4q2RzlT4yD9RXRPYn2kWLaZz3iWMBFkgEmCSdCIHTeKTOLcOOGuoXWHnOoUaEAycxHPy5UW7LcUc3bxCG6zEMDqYWCMp1gcvOTQXfa3cVcfDFvs1xRLEHNmEDKFOhE7yOVKfEOF38HdU3CGUn3lbMrge9vzjrTW/FDZxYuX09mLihCWAhChlTzIESJ8qp/pDxK3Vw+U9xmMEfrAgAso6a7nrQJ/GsWLtzMvugaTHjqY2q92JvsmLUrHumQTuPD5H0pux3YTDmx/hhdF2CQzExpurgxBMGIFImLw1zC3ipIDhRMaxnWSvmJoGr9IuOJFq2JKyXMwddIEAnxPjNS8D/AEeO+HzuyqziQpUMRppJnQn5Un8U4kb2U6yFGadswkEj4iusdnOL2r2HFxcoVQMwM91gNZB1+G+lAjW+JraJt3wzG22XTfSRqPrWvFuL4a7aKgOG3EjSfGjNu5bXiN5jAJ3mSO/BA2gGOVMuMxFu3bNy5lCASSQDp4daCv2Usp9itKrEKUBaAFzZgcytG8HMJNK3Bexdm9cuL9pICEQBbO8SRrGq+7POJ51N2W45nxN0KpXDk5/Z5tJkDNGm+pI2pi4be9njHNtD7K9DuwBKrcUxrB0zA7DwoF7HdjcRhfaPYIuW/ZliTCnKNScpPvDWmXgvGLVrC2msqCBazuWmc2uaRHWdfEVJ2/W++Ec2Zy/8Qc2SCW0OsTB8gaUcViimBUftBVHiD3jz6Cg6ZcuUNxHFbakgusjcTr8KsXnrm/HsYUxFzUST/Sgt9qOPm4xtiAincH3o+gM0vLczmZ5fdpVd3LhoOw15k/mDWMM0D0+dA7Nxq22BclgLlpDbMnXUZUMbkGQPSk3GKSocjnlmNJGpE9QCKo8TPfnqo/Crd4gwPCgJdmePtYF0aMmXPlP7Wij01+VD7PtcTejRnutty1jnyAHyFV7qvbzKV94DcHaQwj4UU7G3wOIWspMNK6gAnMhmR50BPFdlLnDiuKBW8qe+sFSA2kg+G0/I1LxvjCYhbHez2XcKyxluKx2DEHvFSJiIIaad+IYT2vdePYwc45tBEL/DuTtSrx7GW7yy1pGAaEI7rAawQw8ttqBc472RFq2t2yzOrGCCAWE7ERuDry6dak4bxJb1q3hrpytmCS87EGD1HJY8RTTh0t2la2GJYgXFUkloQ/qxykDSkbiFkYjGXGLZVZpYwTAEA6AE+I5eVB1rheEFq0qIFCqIgftaz86TO0nFjgcSzWQha8A1yQ0AiQIhoE76iaZsFeFuyqoZAUZZGaYAjxkiKEf2Mz4k3LpDIyEQDHemRpyFArdn7S4zFM2KOYZSx1yidAoAWPyKLYTtBbwVy7Zt53SZSTGUxquokjaD5+dWuB8IsXbSYjIVYz7rHSCRpz/rVfG9n7IaQpJJkkszE+eutAEu429icTbJbdgcoMCRrENoTAjxiit299lxtl7g7hUoIOgMjfryobj7CI6DL7zS06yJX8TTMttLt6/auW7bLaK5AUGgYGR8RQQ9ueKotoWbfvkd6IORTvmPLN/pNXf0csgw5ykZsxzzof3Y6rr8zQ3ivCFRFFq3aBuEhUAgtA5QInXnVK5irklQtwPmbQe1zDMmn6umseFA6do8NadVa/lAWTGmsbLr1NIPaW7dxAtLlVQmaAkx3jPPpEDyq5cwV4hs6wCTGdhzIIjQnmw+HSh3GsO2UoW5ZhPMDlIHh4elAxcJ7aOyeze25vaLMgqdInrPh41es9ksKSS9sOx0JJOvVhruetQYG2q5AoAARQIA0PvEg768zRlL8KPz8qBUxH6NQGzWruYSDlcRpOozDfTwqE8Cxdq+DYticuWe6VB1htSNYPyo9iON3bd61aa2G9qxAKsdOpII5Azp0NZ7bcdOHQJaHeuAksdcsQDvz1oFdsZkGd3Jyls22d2nWSeZPwoTi+0ty5Za0YVS4aBtEAZNdYnvVRx4y3HQTE/HqfjNVkBJgCT0GpoCvAcSUzxpIAJHSTpXSuyV9mcrOZAskHWDPdy8h/KuaYFcqAa5mb7v5TXUOwqZbBYzLtp5DQbeRPrQXuI9pCrMioCBKmSdeuw0HxoA/B8PdgXiVUbFWyhPEg6EedDb2MzO3i7E+MkkVe4fcL2T1II9dqBpvNXMu06n7TczHeCPKNPrXR75rnvaxYxI8VkfE0APCHLnLbR/L/UaxEeNFxwO61r2gtt7Mg97TmDrEzGm8UMs3QRQDsTLNoIgfn1o32UwhuYq2WAhO8wO0Lt8SQKoe0EmspjmVgUJiQxEmDlIYT11FA2/pAwSl7dw8wUj+GCCPRiPhS12YZbeOslzC5yJPIkFRJ9fnUnGOPvinkjKq+6szBO5n4VHwiyrYi2riQXA9SRB8thQdC7TcaKWylsMzEQcozZV2LGOuwHrSrjOJp7JVhlIOxRxoFM6kRtTbhcKoBgQJ5QKEdrLGW1mG2br4GgBcR4hbxF8G07TC2gRI0fNmgHWQYoYO7ejqMvxGX6Cid7sYwb2mHuAayoMyOeja1at4JWTEBlGe0faKeY3Y6jlyoD/AAY5sNb5gpBnwMax+dBV8kDKOZ+JIkz/AEoX2avKcOqjQjQz5yG15afSr+LwmfVWUNsCQCBtyDc6AbisamAsqpS4yZjBEELJnKxJHiKC4jthbZSVRx5xTwMELiBbhU5h7p5jyNIfbPsecMguWiTbJhh+xO0dVO08tKAHxbiGcqYiBzM7+nhRDD9tGW5cu+yBN2JGYwMvPY9TS8FlRMnvbc9gI+dNWF7D4plDLaVZMhWYDQgaGNp10oDNnHG6mDuMAP8AEssAyN15x0ptxacoNcy4h2Vv4VczkBDsEcsVaJzbAA6HUUGucVvDQ3Lk7au3rGtB1O/bmQRIHh+elJnagw7cot6Dzn8aDLxh0yyWbYmXb0HUbA7+kV7BYVsQeSjUsSe6o0WdfuoGfBYoIlsu4VXtq0k9AA0H5x41Ys9sLWYqgLQCczEIpjXuzVTH4e2y27Cy6IMvjOxJbbSBttrWLFhVXKgXIDEzqSYmCSDy57adTQQv2uvl1drQtorDWCWEzsTtIkbc6r8b4+cVcRWABlQo5w0Ekxp+FXOIwxeQIhjz2gkDc78vIUMu217rD3pJkdLaRoB4xQVMZhGu94KNyfEgkmt+z9lrbvcIIyI0eZ0BpstJCKp0AAGvOAPlQshrouKgLMwAgDYBmJPyHxoAvs2ZxEdTOu58d6acDxq+Ii5lCxpCgabbD+VAhh8vdYEEaGRqD9Kmwt7UjNpPXX50F1ZJInvAk8tZJPKifBWjMPGfjrQxrRMGTpz0+cAUS4E8lp3BH3UDViBSL27w/wDu3G8lfrTDje2OFT/ihv4AW+e3zpM7T9pExAUIrAKZ70ayIEATQNXZnjlpMEouXVUp3YJE6HTQ7jakjioC3rhUdxyWQjYqTpB8NvShdwiAY8Dy5GrGIvMGJB0PLfcTOtBi2CTpJ8gTWjg9DFT2L98KcrQOcQB8K0d3NtszfrDbpDbx4gUENh49edFsOptNavOp9mLgObrl1gD0Amg9tNN+ceu4p5xmPt3OHTcIkrAXmWGgj4TNAwWMdbaXFwZW66f010ihHazEhrOX94fcaRbqn2rksFGYySJ+A51LbxlxhlJBWCdoOgMb7daBx4ZxgC2Edlzr3CpYBpXoOY6Gg3GuKsl12UFSUCMGG6uGB2PXKZ8KEPgAzkPeTXnIgz862x2IyzaY5woyq5MmDlYDTkMp1/eoCKYhpXLcYECAAYOveYHlEnnO9E+EXL927bttfbLOsZQYGpGYAH50BsX/AHcpAOURPukxBUtpDac9OVEMHxF7Lq5Qabgumx5wGmaB9f2FgTAkeBZ/iZNaXOK279tlykgiCrDQ+DD88qSLXbZhdLugYDZMwgRudtW89BTtgxh8bbFxDqRrlMMD0aOY8aDm3H+D/ZrtsWznVznTTX3oCmdyCI+FdZ4ViLrW1N1Ajx3hMwfTnSh2purYdVuFWKw9vMNdNFAAGgnUtPICK0452ymwGQtbuZgGXwg95DsRt5TQVO1fE7j4i5acnKmZVAOjd1jmI6wI9KUEJKwT3Jk+ccuZNXLOJN26XZu8ZmTLMSpWanXgGZM/2izoBoXOb0EUAW4ZNHez86oDo6iZ6BmJPyoRfw4BjMD5Uc4R3TIKlhbUBCd5k5hO8feRQF0uKJ1KrHPQKv4kaDSZY1FgrpuMAgULJI1IkkALz0UATXrNgky5BOcgAkEABemuszr4CtXxQs2nc5doEZcxJAHTx+VBjFYfKsdTLTpISCSPAnIoHiaF3yFLHkoYAf5wJ9ZHwNQPxnO69zKCw2O+oIknU+Wg8KoNLlz0k+feP4zQF8Z2oJWEAHjNOPYjJ9mDH3hvPyrl4s9QfhTb2ex+W7knR0VhrpMAH7qD3a/jaNcKqDnXRm29OpiqvZY22xFpSWJZtQQI2JkH0r3bHhyq4uA++Tm3idCNfHX4VU4LZPtrZUpIM6OM3OYUwTpQdK7VW0SwWAkjaN5OgAoF2Swtx7Ny6UMZtTyEDWedT9pbxOH77RMa94xruQOnhV9sbbw/DbiW2H+7YAyO8W7pPrm5UHKnFaHb1+6pmSo2tmg39jNot++F/wC1j9BW+IK5iCDuRoYOkCNjUmCXMUQ+7nzH0H4A1HYGa4pO2bMfUyfkDQS3XsS390xI/wDkAGkDQBK1tkG3chcsFTuTzI1nzrS1hnuMSqliSToCd6uWeF3FDqy5SVkT1VgfrQDkXut4EH7x9a3sNmYAzqQAOkn5VewXDCyXH/VIK+Icd9Z88setDrAhi37IJ9YMfOKC5xDBlYuXFlbhJENESSdRFZ4e1sk5FYNkcklwR7raRl8udGeJ8Ss37K21ILggoPd0UagltBpO1C8Ai53KCALF0kHkQsa/GgtYW4z2muCAussy2yYEae7vJAgDnvQbBsCGnaD92lT4Kzce2yAn2ckxyLQNfSKihATlkFSZJiNwAR6TQaYsSLQkDunXX9o+fStBhRGlxZ6Q/wBVqwcQF9nKI+YGMwaPeb9kipkxgykjD2oGhIDkz4BmI+VBTwdse1UTIMj/AKlI+tNX6MA32m5BgBNR1MiPXeli3imNxCQFAYe6oUb+HrR/soMty7GkwfgzD8KCX9JTZsWg6IB8WJ+tDMZw27hypugPaXRYIjWY8R19K04s7XcUVGpzBR6GD+fCmLtmp9hbjUe11+Bj60Cdw8/3y+J+8GtLdu0ZlnzeCrHqc1W+FWj7RNTEzHLYmtcPxG4ugjUc0Tp1K60FjgiKBcPsjcAG4iVgnWOe4q7g7Fq7ltklbuUMjDTSBoDzIjaq/A7L3mZGO6zB812261BisCSwgwyiP+lnX02oLPEb16xAzjQjKQB7pB308KGfaXuQDcSBr3oGsRrIias4vFG4JbRtQdAQSFAJ12mSdNqFpaJIAGpoCWEw396kvbPfX3SvUaQorHDbRa9k3zSPI6gfOK0t4T2bKxmVZT4aEGalS4bWKJA1W4SPRsw+4UA24xPvEzPPf87Va9oQlq4NMuZZ8VOYfJqI4PDL7W8rgMoYgaA7EiddtKziMMgzqPdgOAOREBo16H5UBXH2zicLO5XXyK6EfKl3g1zLiLJ8R9aIcM46cNnUoHVzLCdjGuXlvPwq7gOBLaVMU5YoO8UyiQDIGsjwoLvbDFH2aKdi2vjAO/r91K962pWV/VI+f8xTHxK8uMlbQK6IQGga5mU7TuHHwqFexeIAaFDArHdM67iVgHcdKCpg+AXrwm1bdh1iB/1GBVtexOJY6oqfxOv0k104YY7KdB00+ArYYc86Dmb9k2tOi5873JUhRGUaSwJ159KYeG9lbNnXIC3IvDHpA5D4U2exUcqgbDrGgn0oBtuzygRtAED5VR41w4lQyqCVOwEkyMu3mQfSjzYRuXyqu2FPMn4fmaAfh+FqstkXvwW0jUbSPWhXGOCG/fS3kK28pLsNBrynrounjTIuHbbfx6edWFwhO5H30CU36PbI0zXDtr3fwqG52WWxJUuc6tbMkbNA0jz50+PhT8qgxHD88ZhMajl9316UCzhOB+xBRFUCZ6nz1pd4h2cH2gW1EZxnaCNpO3IbV0q5htdqFDgkYhrzMCCoVVA92IJ1nXadqBO4Zw1GPeVu53V20EsY157USwnCkQQoaDvJB9av9mcDKFv2m8+QP1NMBwunL4RQcxwmBzG8giYzDUciRv61e4Pi8hMexk/8y4yHckRl3GvypyucEtli/sxmIjxjp5GknivZi6b2W1bYkSNBpG6mfIgehoB3EFuNeLIARmlWtA5eRMNuda9iruJeFuhu8dJHOI0jTnNEsBjMRh7kNaY699WBgnqDGh8ulN+DsJiEW4bQRgTE6kHaQf6UCvd4V7MKZEiR8EaqGP4benIto5dAGCk7c9Jp04tw/NkAgQTPIcl0nzomuG8RP40HNMKtzDsCi3GcoY7hUZp0yggllEAmQD4UQ4NZd2/vMwc58wiG1If3eUyaflws7GPP+tC8TwC4uKt3BJVveIB7pAiT5hvlQI+I4Pcu3D7NSwViGMgROmvotF+G9mhbkvBYk7aadPvp0wfCVsKciiJk+9mJ2nWo3EnuqBQKXF+Bs9uEaIknYzA0EGIodj+BNcZ7ySRo2Ufwgn7zT+uH6qKp8K4UbWYEgie7voJMAyOkCgD8F4IXQXHQEtqQTB3jrOsdKMXOA2CkMhA2kbj1+NEQnjFWEwc7EH1/GgV8L2UwyOHU3GZdgQsacyOdEcZwNr9l1VgSVgAmAPMUx2eGgDVB/lj7utSDCr0j0FAlcC7GXrd0M+gUTpBJIIMactNzTlazAgR8RUjYCToxHz+tXMNw6OdBXbDDX8+NaKdRWK9QbSOnOK3Cg8qzXqCNLPOtSler1B5cPJOtZOGFYr1BHc0nnFYU16vUGVtz+elaXEERHhWK9QV7WDS2CEECZ9TUy2Zr1eoMJaBmpLdrlWK9QYWxzBiR51qF5GvV6gwbKz7oPp4/yqa3ZWToK9XqCUYRTuPvqG7Zy7E+pmsV6gwtiYqRVGxE16vUGLllZ2+daLgg55j51mvUGP7KUDUz+YqT7NBgH416vUGEYj0P1qdbhHOfOsV6gJYYyNhV0WxNZr1B/9k="/>
          <p:cNvSpPr>
            <a:spLocks noChangeAspect="1" noChangeArrowheads="1"/>
          </p:cNvSpPr>
          <p:nvPr/>
        </p:nvSpPr>
        <p:spPr bwMode="auto">
          <a:xfrm>
            <a:off x="152400" y="-612775"/>
            <a:ext cx="2438400" cy="157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UUEhQWFRUWGB8XGBgYGBgXGBkcGBwZFxgYFxgYHSYeGxwjHhgXHy8gJCcpLCwsGB8xNTAqNSYrLCkBCQoKBQUFDQUFDSkYEhgpKSkpKSkpKSkpKSkpKSkpKSkpKSkpKSkpKSkpKSkpKSkpKSkpKSkpKSkpKSkpKSkpKf/AABEIAKUBAAMBIgACEQEDEQH/xAAbAAACAgMBAAAAAAAAAAAAAAAFBgMEAQIHAP/EAEUQAAIBAgQDBQUEBwUHBQAAAAECEQADBBIhMQVBUQYiYXGBEzKRocEUsdHwB0JSYnLh8RUjJILCFjNDU5KishdEY3PT/8QAFAEBAAAAAAAAAAAAAAAAAAAAAP/EABQRAQAAAAAAAAAAAAAAAAAAAAD/2gAMAwEAAhEDEQA/AOrsa0zVmo2NBkmtM1eJrRmoEvjuPQYm4pdQQRoSB+qOtULWIlmgzttryoD27xRXH3hAI7vIH9UUBt4xZnLlPUCKB7e7318j9PxrGLu7edKFnikEEMRHiR9KnPGCf19usTPPc/hQMl+53Dr0++qvYO5/epO8n5q1C24szKQWGvOJPwn61f7I3Ql+2qkuSwERH6rA89tZ9KDp927A03qE4jQab6GstfHPkK0N9Ynl1oJbZkE1r7X5VhbgrxcbUGTc6ioziwI8/pNeS0u/X86TtWylTBB8qCRMUD61KjVWS2o2qVWoJ81ZzVBmrYNQTB63DVBmrINBYzV7PUOavZqCYPWwNQhq2DUE4as1EHrOaglBrOeow1bTQSq1bVAGqTNQRMajapGqNqDUmo2rZqjag532jwaPi7xZAxkb/wAC0KbhFok9z4E+NF+0Txi73mv/AILVJd5/P51oAfEsCttoUHYHUz+1zPlVjGcLVmZgd2aQQDzqLjtzUen+uiQg7/tGgFWeBlhKlfgR91X+zRFrEpm5MDpOwW6SPkKI8LUBT5/jVTgig4tf4/8A9aDo6OrTGsb+larl5fnpW6rvHPWtGQUG2YDmf671o5UcyN+vPntXpE+daXrAYQdunkQYPwoN9Ad9tvCswvuyAY20+NV/7OWABIGkjrBkc6sXLckGYigiuW5BhxvroCPARViyYGWRIGv9Kr3cHIEGNuXTb4VtaskazrI1igtzWQ9cvfhz3WZjiLwEmAHb9puprX/ZUHe7dbzb+VB1QXKifiVtfeuIPN1H1rnFvsbagggmepNSWuxNkbr8zQPN/tRhU97EWvRw3yWTVK52/wAEP+MD5Kx+lLY7J2htbQ/E/Wo73AlA0toP8o+tAwP+kzBD9a4fK2fvqu/6VcKNkun/ACqPvaqGA4Wqj3VmOgn7qsmwo5Cg836WrX6ti6fVB9xNaf8Aqm7f7vBufEsfnFupLd5RsKm+2jpQVh25x7+5hUX+LMf9QrYdoOKPslpf8q/UmpRxMDwqe3xGggF/ijb3kXwGX6LVm1Yxp97FfCfooq3YxM61fsANQGXB6iomnwqYmomNBES3hWhLdB8alJqM0HLO3eLCYtwlxg5gupAyjuqFytuZFA3xbZFOfmRt4KfrVv8ASEf8fdMaQuvoAfuoEzf3S/xv91ugs4y4WSSQdQNo1hj1ohcY5tIjTef2QdxQZ2Psp/fj/tNFLVxSTEgiNDHTw8AKC9w+5c1yqh82Ydf3as9nTGJWYn2iyN/+ZMVX4fc970+41twK5/i1/wDtQfK5QdNF0ePwNUipn3gNfX7quK9eY0FVdtSpIMr5zzqP7OdIYcyw5Hwq4apcU4raw9s3LpAHIaSx6KOZoNF4eszIGuykgbRt6D1rW3hIA5EAj3tSDM/f8hUHBe09jFEi3KtyVxBMc15GjC0GLV4AAE7aczPjUgvif5GvVlTQI2BuiD4O/wAnJ+tX7V7woVw59bvOLz/+VEUbWgvWXqwr0Pz1HZ47YL+zF1M40iefSdp8JoCxavFpqubw56Uu3e3VtWP907WwYDjY+IB/rQHsZdyrPgfpQC5xImrnHuJItsOToykjqZggAdaWsJxRLrQsg9Dz8qA7au68/KpjcPhVOwedW7LUGiMau2Ad6rC14gVLbHU0BXD3TFFuG35YCaX7Fw0V4Zc74oGVsYo6/A1E2NXx+BqN6gegnfGr4/A/hVTF8RGVgJBggaHciAa1c0I4rxVLcg6noNY86AW/ZZfsns4/vCJ9pIMtuSZ5dedc0uMQoGkB2gjnovy2rqXFOJWoaypePY51KwPfOSFJMyCZ2+Fc94pwJrVrMGDKGJ2hhmgaj0FANFwm2dNMw19DpVpbxFwgc8vOP1Rzqkr9wj94H5Gpnfvz4L/4igL8PxTCYUHXXvRHy8ascBuxigWI0uqdJM+/oDGs0L4fiBmMHkNJq1wd/wDEDbR1YyRsM0770HUxxRY5/Csf2ovRvhSp/bCs0jE27QHdysVaf3oD6fOax/tBbH/uLT+Ssp89zPnQNf8Aaa9G+FLnaO97bEYZcsoGaSRIkiIYcl+WvhqA4n2tZZy3JJPdCqjKB0cnWfEVS7PYx8Tira4i/CA5jnbKGjXLy1JoHbiM2VR7SAlHWLaKEmdHg8pBJ12ijP8Aag/Zb5fjUOI4WkS3eUb5iWGQ6MNTsVJ1rmt7jRw2KZbN5rtlX0kyCs6gT01E+FB0niHaFbNpnZTCjpOuw+cUsYVcX7MYr7QzXSM/sSrZCNTl3iI1mOlCePccuXEC5rKpc2AYs2UkEMxjugbmmDCpcXC+yz2zcFsoCGBHeDRpudJ1jlNAM4Bisy3HIjNddo6TDR84rfiXE79tfarYmwP1yRJG0gAyPUfCqHBsDeUG2jWGAzFstws4gfsgdctHuGcRS7hco3CZGUyIIUAgs2muvXegqcexn+GLKSM4USOQYiflW/arA2xg2AW0MkBWVYYmYAnoRNQ4Phl1sJF23A1GVj3goMiBvoNvKq2KtF7QtOSbaxlB5ZdBrM/0oDnBr5fD2y27KJ/nUrAPhjac5kUZcsAD91T4gbdZpa4t2iazbREGVpgxyVQPdnYnbnFVMJxC5j7i2S4tJ3iSAWIUagFjBaNdzrNAzXLaNesZ1QqM/dbVZhe75gTFZ7X4C0Al3uo6yEFsABpIgHTT9Y0vdoODfYTbKXjdXNqIy5WADA6Hn9KIdqu0tkrbtgEkjOzSCVkECJ3/AAFBXtYnYTVy1fNBsFZcW0dj73KI8qu38WLKZ215AczPIUBRXmpFfbSk/wDte8751DZUMkKCQBzzECOuppkwuOV0zhgF6kgR4GaAh9oCgk8hRrB8KxSKLhVORKA96NzrzO9Lnt00Zu9bB72U8vAg+tdI4XjUu21dDKkTvsenpG1BpdNVnNT3BVdzQRu1c4xuJe5nVZztMEb/AJ1p84nixbts52A/p8651YuslxbogMGAUExIaZMbkDSgO4XsDhfZlnu3iw0JEDXqFyE0AuqxW7bY5soZVMbgDut0nSug4viy2kLXIAUaiQTsdh41zXE8eN1s7xMZQANIGwPXc0EnZrsPdxSZw6okwC0kmOYA5a1cH6PXe+6NdRQoXvQe9IMBVnll1nwpx4FxJLtqQAuXug7DYT4bEfCh93tbZS+9ogqFHdbLMmCYHTz5yaAPiLNm3hRhoQ3s8LlGZjDTnnUgMIgUJu9nXt3bZdGCuw95Yqx2Uxhv48XLjDMQWEwBoIUR4RyFOXbEFsI+ZwCgzz1ZSIg+elByNdd+VMdnsNfuWBdTIcwzBS0NBGnKBPSaWmaut4billcMjvlUBFJDaMYAjQ7+ETQcy4Nwlb1wqzlIExEnpz0FHn7O4ZdGaT+84B+Aj7q92cuYmLrYa259qTJCZgJkiPETttNUuHdnTiHcFwhVgrFsxfMZ2WPA7xQOeD4qDZ9iCrW/Zm3PMCCok7EjypCxnBCtxg9xQABqFiRoBoNjy8xR7DXksNcVruZUYLmYETpppqZHrRLs9we3ifaX8Ra9oCYtnWAq6EKNDrI84NAv4DhwuBVtzfuaZUYQoVW3ZmiFMwANTrUfHbmJwzLbZFtCO6yic3WG9SOVHcTgntY5YD+yDL3i2kPMK2x5eO3jUnaW2cReRLVsXLgJcknurrruQDHd6jU0Cn2Txht4q2RzlT4yD9RXRPYn2kWLaZz3iWMBFkgEmCSdCIHTeKTOLcOOGuoXWHnOoUaEAycxHPy5UW7LcUc3bxCG6zEMDqYWCMp1gcvOTQXfa3cVcfDFvs1xRLEHNmEDKFOhE7yOVKfEOF38HdU3CGUn3lbMrge9vzjrTW/FDZxYuX09mLihCWAhChlTzIESJ8qp/pDxK3Vw+U9xmMEfrAgAso6a7nrQJ/GsWLtzMvugaTHjqY2q92JvsmLUrHumQTuPD5H0pux3YTDmx/hhdF2CQzExpurgxBMGIFImLw1zC3ipIDhRMaxnWSvmJoGr9IuOJFq2JKyXMwddIEAnxPjNS8D/AEeO+HzuyqziQpUMRppJnQn5Un8U4kb2U6yFGadswkEj4iusdnOL2r2HFxcoVQMwM91gNZB1+G+lAjW+JraJt3wzG22XTfSRqPrWvFuL4a7aKgOG3EjSfGjNu5bXiN5jAJ3mSO/BA2gGOVMuMxFu3bNy5lCASSQDp4daCv2Usp9itKrEKUBaAFzZgcytG8HMJNK3Bexdm9cuL9pICEQBbO8SRrGq+7POJ51N2W45nxN0KpXDk5/Z5tJkDNGm+pI2pi4be9njHNtD7K9DuwBKrcUxrB0zA7DwoF7HdjcRhfaPYIuW/ZliTCnKNScpPvDWmXgvGLVrC2msqCBazuWmc2uaRHWdfEVJ2/W++Ec2Zy/8Qc2SCW0OsTB8gaUcViimBUftBVHiD3jz6Cg6ZcuUNxHFbakgusjcTr8KsXnrm/HsYUxFzUST/Sgt9qOPm4xtiAincH3o+gM0vLczmZ5fdpVd3LhoOw15k/mDWMM0D0+dA7Nxq22BclgLlpDbMnXUZUMbkGQPSk3GKSocjnlmNJGpE9QCKo8TPfnqo/Crd4gwPCgJdmePtYF0aMmXPlP7Wij01+VD7PtcTejRnutty1jnyAHyFV7qvbzKV94DcHaQwj4UU7G3wOIWspMNK6gAnMhmR50BPFdlLnDiuKBW8qe+sFSA2kg+G0/I1LxvjCYhbHez2XcKyxluKx2DEHvFSJiIIaad+IYT2vdePYwc45tBEL/DuTtSrx7GW7yy1pGAaEI7rAawQw8ttqBc472RFq2t2yzOrGCCAWE7ERuDry6dak4bxJb1q3hrpytmCS87EGD1HJY8RTTh0t2la2GJYgXFUkloQ/qxykDSkbiFkYjGXGLZVZpYwTAEA6AE+I5eVB1rheEFq0qIFCqIgftaz86TO0nFjgcSzWQha8A1yQ0AiQIhoE76iaZsFeFuyqoZAUZZGaYAjxkiKEf2Mz4k3LpDIyEQDHemRpyFArdn7S4zFM2KOYZSx1yidAoAWPyKLYTtBbwVy7Zt53SZSTGUxquokjaD5+dWuB8IsXbSYjIVYz7rHSCRpz/rVfG9n7IaQpJJkkszE+eutAEu429icTbJbdgcoMCRrENoTAjxiit299lxtl7g7hUoIOgMjfryobj7CI6DL7zS06yJX8TTMttLt6/auW7bLaK5AUGgYGR8RQQ9ueKotoWbfvkd6IORTvmPLN/pNXf0csgw5ykZsxzzof3Y6rr8zQ3ivCFRFFq3aBuEhUAgtA5QInXnVK5irklQtwPmbQe1zDMmn6umseFA6do8NadVa/lAWTGmsbLr1NIPaW7dxAtLlVQmaAkx3jPPpEDyq5cwV4hs6wCTGdhzIIjQnmw+HSh3GsO2UoW5ZhPMDlIHh4elAxcJ7aOyeze25vaLMgqdInrPh41es9ksKSS9sOx0JJOvVhruetQYG2q5AoAARQIA0PvEg768zRlL8KPz8qBUxH6NQGzWruYSDlcRpOozDfTwqE8Cxdq+DYticuWe6VB1htSNYPyo9iON3bd61aa2G9qxAKsdOpII5Azp0NZ7bcdOHQJaHeuAksdcsQDvz1oFdsZkGd3Jyls22d2nWSeZPwoTi+0ty5Za0YVS4aBtEAZNdYnvVRx4y3HQTE/HqfjNVkBJgCT0GpoCvAcSUzxpIAJHSTpXSuyV9mcrOZAskHWDPdy8h/KuaYFcqAa5mb7v5TXUOwqZbBYzLtp5DQbeRPrQXuI9pCrMioCBKmSdeuw0HxoA/B8PdgXiVUbFWyhPEg6EedDb2MzO3i7E+MkkVe4fcL2T1II9dqBpvNXMu06n7TczHeCPKNPrXR75rnvaxYxI8VkfE0APCHLnLbR/L/UaxEeNFxwO61r2gtt7Mg97TmDrEzGm8UMs3QRQDsTLNoIgfn1o32UwhuYq2WAhO8wO0Lt8SQKoe0EmspjmVgUJiQxEmDlIYT11FA2/pAwSl7dw8wUj+GCCPRiPhS12YZbeOslzC5yJPIkFRJ9fnUnGOPvinkjKq+6szBO5n4VHwiyrYi2riQXA9SRB8thQdC7TcaKWylsMzEQcozZV2LGOuwHrSrjOJp7JVhlIOxRxoFM6kRtTbhcKoBgQJ5QKEdrLGW1mG2br4GgBcR4hbxF8G07TC2gRI0fNmgHWQYoYO7ejqMvxGX6Cid7sYwb2mHuAayoMyOeja1at4JWTEBlGe0faKeY3Y6jlyoD/AAY5sNb5gpBnwMax+dBV8kDKOZ+JIkz/AEoX2avKcOqjQjQz5yG15afSr+LwmfVWUNsCQCBtyDc6AbisamAsqpS4yZjBEELJnKxJHiKC4jthbZSVRx5xTwMELiBbhU5h7p5jyNIfbPsecMguWiTbJhh+xO0dVO08tKAHxbiGcqYiBzM7+nhRDD9tGW5cu+yBN2JGYwMvPY9TS8FlRMnvbc9gI+dNWF7D4plDLaVZMhWYDQgaGNp10oDNnHG6mDuMAP8AEssAyN15x0ptxacoNcy4h2Vv4VczkBDsEcsVaJzbAA6HUUGucVvDQ3Lk7au3rGtB1O/bmQRIHh+elJnagw7cot6Dzn8aDLxh0yyWbYmXb0HUbA7+kV7BYVsQeSjUsSe6o0WdfuoGfBYoIlsu4VXtq0k9AA0H5x41Ys9sLWYqgLQCczEIpjXuzVTH4e2y27Cy6IMvjOxJbbSBttrWLFhVXKgXIDEzqSYmCSDy57adTQQv2uvl1drQtorDWCWEzsTtIkbc6r8b4+cVcRWABlQo5w0Ekxp+FXOIwxeQIhjz2gkDc78vIUMu217rD3pJkdLaRoB4xQVMZhGu94KNyfEgkmt+z9lrbvcIIyI0eZ0BpstJCKp0AAGvOAPlQshrouKgLMwAgDYBmJPyHxoAvs2ZxEdTOu58d6acDxq+Ii5lCxpCgabbD+VAhh8vdYEEaGRqD9Kmwt7UjNpPXX50F1ZJInvAk8tZJPKifBWjMPGfjrQxrRMGTpz0+cAUS4E8lp3BH3UDViBSL27w/wDu3G8lfrTDje2OFT/ihv4AW+e3zpM7T9pExAUIrAKZ70ayIEATQNXZnjlpMEouXVUp3YJE6HTQ7jakjioC3rhUdxyWQjYqTpB8NvShdwiAY8Dy5GrGIvMGJB0PLfcTOtBi2CTpJ8gTWjg9DFT2L98KcrQOcQB8K0d3NtszfrDbpDbx4gUENh49edFsOptNavOp9mLgObrl1gD0Amg9tNN+ceu4p5xmPt3OHTcIkrAXmWGgj4TNAwWMdbaXFwZW66f010ihHazEhrOX94fcaRbqn2rksFGYySJ+A51LbxlxhlJBWCdoOgMb7daBx4ZxgC2Edlzr3CpYBpXoOY6Gg3GuKsl12UFSUCMGG6uGB2PXKZ8KEPgAzkPeTXnIgz862x2IyzaY5woyq5MmDlYDTkMp1/eoCKYhpXLcYECAAYOveYHlEnnO9E+EXL927bttfbLOsZQYGpGYAH50BsX/AHcpAOURPukxBUtpDac9OVEMHxF7Lq5Qabgumx5wGmaB9f2FgTAkeBZ/iZNaXOK279tlykgiCrDQ+DD88qSLXbZhdLugYDZMwgRudtW89BTtgxh8bbFxDqRrlMMD0aOY8aDm3H+D/ZrtsWznVznTTX3oCmdyCI+FdZ4ViLrW1N1Ajx3hMwfTnSh2purYdVuFWKw9vMNdNFAAGgnUtPICK0452ymwGQtbuZgGXwg95DsRt5TQVO1fE7j4i5acnKmZVAOjd1jmI6wI9KUEJKwT3Jk+ccuZNXLOJN26XZu8ZmTLMSpWanXgGZM/2izoBoXOb0EUAW4ZNHez86oDo6iZ6BmJPyoRfw4BjMD5Uc4R3TIKlhbUBCd5k5hO8feRQF0uKJ1KrHPQKv4kaDSZY1FgrpuMAgULJI1IkkALz0UATXrNgky5BOcgAkEABemuszr4CtXxQs2nc5doEZcxJAHTx+VBjFYfKsdTLTpISCSPAnIoHiaF3yFLHkoYAf5wJ9ZHwNQPxnO69zKCw2O+oIknU+Wg8KoNLlz0k+feP4zQF8Z2oJWEAHjNOPYjJ9mDH3hvPyrl4s9QfhTb2ex+W7knR0VhrpMAH7qD3a/jaNcKqDnXRm29OpiqvZY22xFpSWJZtQQI2JkH0r3bHhyq4uA++Tm3idCNfHX4VU4LZPtrZUpIM6OM3OYUwTpQdK7VW0SwWAkjaN5OgAoF2Swtx7Ny6UMZtTyEDWedT9pbxOH77RMa94xruQOnhV9sbbw/DbiW2H+7YAyO8W7pPrm5UHKnFaHb1+6pmSo2tmg39jNot++F/wC1j9BW+IK5iCDuRoYOkCNjUmCXMUQ+7nzH0H4A1HYGa4pO2bMfUyfkDQS3XsS390xI/wDkAGkDQBK1tkG3chcsFTuTzI1nzrS1hnuMSqliSToCd6uWeF3FDqy5SVkT1VgfrQDkXut4EH7x9a3sNmYAzqQAOkn5VewXDCyXH/VIK+Icd9Z88setDrAhi37IJ9YMfOKC5xDBlYuXFlbhJENESSdRFZ4e1sk5FYNkcklwR7raRl8udGeJ8Ss37K21ILggoPd0UagltBpO1C8Ai53KCALF0kHkQsa/GgtYW4z2muCAussy2yYEae7vJAgDnvQbBsCGnaD92lT4Kzce2yAn2ckxyLQNfSKihATlkFSZJiNwAR6TQaYsSLQkDunXX9o+fStBhRGlxZ6Q/wBVqwcQF9nKI+YGMwaPeb9kipkxgykjD2oGhIDkz4BmI+VBTwdse1UTIMj/AKlI+tNX6MA32m5BgBNR1MiPXeli3imNxCQFAYe6oUb+HrR/soMty7GkwfgzD8KCX9JTZsWg6IB8WJ+tDMZw27hypugPaXRYIjWY8R19K04s7XcUVGpzBR6GD+fCmLtmp9hbjUe11+Bj60Cdw8/3y+J+8GtLdu0ZlnzeCrHqc1W+FWj7RNTEzHLYmtcPxG4ugjUc0Tp1K60FjgiKBcPsjcAG4iVgnWOe4q7g7Fq7ltklbuUMjDTSBoDzIjaq/A7L3mZGO6zB812261BisCSwgwyiP+lnX02oLPEb16xAzjQjKQB7pB308KGfaXuQDcSBr3oGsRrIias4vFG4JbRtQdAQSFAJ12mSdNqFpaJIAGpoCWEw396kvbPfX3SvUaQorHDbRa9k3zSPI6gfOK0t4T2bKxmVZT4aEGalS4bWKJA1W4SPRsw+4UA24xPvEzPPf87Va9oQlq4NMuZZ8VOYfJqI4PDL7W8rgMoYgaA7EiddtKziMMgzqPdgOAOREBo16H5UBXH2zicLO5XXyK6EfKl3g1zLiLJ8R9aIcM46cNnUoHVzLCdjGuXlvPwq7gOBLaVMU5YoO8UyiQDIGsjwoLvbDFH2aKdi2vjAO/r91K962pWV/VI+f8xTHxK8uMlbQK6IQGga5mU7TuHHwqFexeIAaFDArHdM67iVgHcdKCpg+AXrwm1bdh1iB/1GBVtexOJY6oqfxOv0k104YY7KdB00+ArYYc86Dmb9k2tOi5873JUhRGUaSwJ159KYeG9lbNnXIC3IvDHpA5D4U2exUcqgbDrGgn0oBtuzygRtAED5VR41w4lQyqCVOwEkyMu3mQfSjzYRuXyqu2FPMn4fmaAfh+FqstkXvwW0jUbSPWhXGOCG/fS3kK28pLsNBrynrounjTIuHbbfx6edWFwhO5H30CU36PbI0zXDtr3fwqG52WWxJUuc6tbMkbNA0jz50+PhT8qgxHD88ZhMajl9316UCzhOB+xBRFUCZ6nz1pd4h2cH2gW1EZxnaCNpO3IbV0q5htdqFDgkYhrzMCCoVVA92IJ1nXadqBO4Zw1GPeVu53V20EsY157USwnCkQQoaDvJB9av9mcDKFv2m8+QP1NMBwunL4RQcxwmBzG8giYzDUciRv61e4Pi8hMexk/8y4yHckRl3GvypyucEtli/sxmIjxjp5GknivZi6b2W1bYkSNBpG6mfIgehoB3EFuNeLIARmlWtA5eRMNuda9iruJeFuhu8dJHOI0jTnNEsBjMRh7kNaY699WBgnqDGh8ulN+DsJiEW4bQRgTE6kHaQf6UCvd4V7MKZEiR8EaqGP4benIto5dAGCk7c9Jp04tw/NkAgQTPIcl0nzomuG8RP40HNMKtzDsCi3GcoY7hUZp0yggllEAmQD4UQ4NZd2/vMwc58wiG1If3eUyaflws7GPP+tC8TwC4uKt3BJVveIB7pAiT5hvlQI+I4Pcu3D7NSwViGMgROmvotF+G9mhbkvBYk7aadPvp0wfCVsKciiJk+9mJ2nWo3EnuqBQKXF+Bs9uEaIknYzA0EGIodj+BNcZ7ySRo2Ufwgn7zT+uH6qKp8K4UbWYEgie7voJMAyOkCgD8F4IXQXHQEtqQTB3jrOsdKMXOA2CkMhA2kbj1+NEQnjFWEwc7EH1/GgV8L2UwyOHU3GZdgQsacyOdEcZwNr9l1VgSVgAmAPMUx2eGgDVB/lj7utSDCr0j0FAlcC7GXrd0M+gUTpBJIIMactNzTlazAgR8RUjYCToxHz+tXMNw6OdBXbDDX8+NaKdRWK9QbSOnOK3Cg8qzXqCNLPOtSler1B5cPJOtZOGFYr1BHc0nnFYU16vUGVtz+elaXEERHhWK9QV7WDS2CEECZ9TUy2Zr1eoMJaBmpLdrlWK9QYWxzBiR51qF5GvV6gwbKz7oPp4/yqa3ZWToK9XqCUYRTuPvqG7Zy7E+pmsV6gwtiYqRVGxE16vUGLllZ2+daLgg55j51mvUGP7KUDUz+YqT7NBgH416vUGEYj0P1qdbhHOfOsV6gJYYyNhV0WxNZr1B/9k="/>
          <p:cNvSpPr>
            <a:spLocks noChangeAspect="1" noChangeArrowheads="1"/>
          </p:cNvSpPr>
          <p:nvPr/>
        </p:nvSpPr>
        <p:spPr bwMode="auto">
          <a:xfrm>
            <a:off x="304800" y="-460375"/>
            <a:ext cx="2438400" cy="157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SERUUEhQWFRUWGB8XGBgYGBgXGBkcGBwZFxgYFxgYHSYeGxwjHhgXHy8gJCcpLCwsGB8xNTAqNSYrLCkBCQoKBQUFDQUFDSkYEhgpKSkpKSkpKSkpKSkpKSkpKSkpKSkpKSkpKSkpKSkpKSkpKSkpKSkpKSkpKSkpKSkpKf/AABEIAKUBAAMBIgACEQEDEQH/xAAbAAACAgMBAAAAAAAAAAAAAAAFBgMEAQIHAP/EAEUQAAIBAgQDBQUEBwUHBQAAAAECEQADBBIhMQVBUQYiYXGBEzKRocEUsdHwB0JSYnLh8RUjJILCFjNDU5KishdEY3PT/8QAFAEBAAAAAAAAAAAAAAAAAAAAAP/EABQRAQAAAAAAAAAAAAAAAAAAAAD/2gAMAwEAAhEDEQA/AOrsa0zVmo2NBkmtM1eJrRmoEvjuPQYm4pdQQRoSB+qOtULWIlmgzttryoD27xRXH3hAI7vIH9UUBt4xZnLlPUCKB7e7318j9PxrGLu7edKFnikEEMRHiR9KnPGCf19usTPPc/hQMl+53Dr0++qvYO5/epO8n5q1C24szKQWGvOJPwn61f7I3Ql+2qkuSwERH6rA89tZ9KDp927A03qE4jQab6GstfHPkK0N9Ynl1oJbZkE1r7X5VhbgrxcbUGTc6ioziwI8/pNeS0u/X86TtWylTBB8qCRMUD61KjVWS2o2qVWoJ81ZzVBmrYNQTB63DVBmrINBYzV7PUOavZqCYPWwNQhq2DUE4as1EHrOaglBrOeow1bTQSq1bVAGqTNQRMajapGqNqDUmo2rZqjag532jwaPi7xZAxkb/wAC0KbhFok9z4E+NF+0Txi73mv/AILVJd5/P51oAfEsCttoUHYHUz+1zPlVjGcLVmZgd2aQQDzqLjtzUen+uiQg7/tGgFWeBlhKlfgR91X+zRFrEpm5MDpOwW6SPkKI8LUBT5/jVTgig4tf4/8A9aDo6OrTGsb+larl5fnpW6rvHPWtGQUG2YDmf671o5UcyN+vPntXpE+daXrAYQdunkQYPwoN9Ad9tvCswvuyAY20+NV/7OWABIGkjrBkc6sXLckGYigiuW5BhxvroCPARViyYGWRIGv9Kr3cHIEGNuXTb4VtaskazrI1igtzWQ9cvfhz3WZjiLwEmAHb9puprX/ZUHe7dbzb+VB1QXKifiVtfeuIPN1H1rnFvsbagggmepNSWuxNkbr8zQPN/tRhU97EWvRw3yWTVK52/wAEP+MD5Kx+lLY7J2htbQ/E/Wo73AlA0toP8o+tAwP+kzBD9a4fK2fvqu/6VcKNkun/ACqPvaqGA4Wqj3VmOgn7qsmwo5Cg836WrX6ti6fVB9xNaf8Aqm7f7vBufEsfnFupLd5RsKm+2jpQVh25x7+5hUX+LMf9QrYdoOKPslpf8q/UmpRxMDwqe3xGggF/ijb3kXwGX6LVm1Yxp97FfCfooq3YxM61fsANQGXB6iomnwqYmomNBES3hWhLdB8alJqM0HLO3eLCYtwlxg5gupAyjuqFytuZFA3xbZFOfmRt4KfrVv8ASEf8fdMaQuvoAfuoEzf3S/xv91ugs4y4WSSQdQNo1hj1ohcY5tIjTef2QdxQZ2Psp/fj/tNFLVxSTEgiNDHTw8AKC9w+5c1yqh82Ydf3as9nTGJWYn2iyN/+ZMVX4fc970+41twK5/i1/wDtQfK5QdNF0ePwNUipn3gNfX7quK9eY0FVdtSpIMr5zzqP7OdIYcyw5Hwq4apcU4raw9s3LpAHIaSx6KOZoNF4eszIGuykgbRt6D1rW3hIA5EAj3tSDM/f8hUHBe09jFEi3KtyVxBMc15GjC0GLV4AAE7aczPjUgvif5GvVlTQI2BuiD4O/wAnJ+tX7V7woVw59bvOLz/+VEUbWgvWXqwr0Pz1HZ47YL+zF1M40iefSdp8JoCxavFpqubw56Uu3e3VtWP907WwYDjY+IB/rQHsZdyrPgfpQC5xImrnHuJItsOToykjqZggAdaWsJxRLrQsg9Dz8qA7au68/KpjcPhVOwedW7LUGiMau2Ad6rC14gVLbHU0BXD3TFFuG35YCaX7Fw0V4Zc74oGVsYo6/A1E2NXx+BqN6gegnfGr4/A/hVTF8RGVgJBggaHciAa1c0I4rxVLcg6noNY86AW/ZZfsns4/vCJ9pIMtuSZ5dedc0uMQoGkB2gjnovy2rqXFOJWoaypePY51KwPfOSFJMyCZ2+Fc94pwJrVrMGDKGJ2hhmgaj0FANFwm2dNMw19DpVpbxFwgc8vOP1Rzqkr9wj94H5Gpnfvz4L/4igL8PxTCYUHXXvRHy8ascBuxigWI0uqdJM+/oDGs0L4fiBmMHkNJq1wd/wDEDbR1YyRsM0770HUxxRY5/Csf2ovRvhSp/bCs0jE27QHdysVaf3oD6fOax/tBbH/uLT+Ssp89zPnQNf8Aaa9G+FLnaO97bEYZcsoGaSRIkiIYcl+WvhqA4n2tZZy3JJPdCqjKB0cnWfEVS7PYx8Tira4i/CA5jnbKGjXLy1JoHbiM2VR7SAlHWLaKEmdHg8pBJ12ijP8Aag/Zb5fjUOI4WkS3eUb5iWGQ6MNTsVJ1rmt7jRw2KZbN5rtlX0kyCs6gT01E+FB0niHaFbNpnZTCjpOuw+cUsYVcX7MYr7QzXSM/sSrZCNTl3iI1mOlCePccuXEC5rKpc2AYs2UkEMxjugbmmDCpcXC+yz2zcFsoCGBHeDRpudJ1jlNAM4Bisy3HIjNddo6TDR84rfiXE79tfarYmwP1yRJG0gAyPUfCqHBsDeUG2jWGAzFstws4gfsgdctHuGcRS7hco3CZGUyIIUAgs2muvXegqcexn+GLKSM4USOQYiflW/arA2xg2AW0MkBWVYYmYAnoRNQ4Phl1sJF23A1GVj3goMiBvoNvKq2KtF7QtOSbaxlB5ZdBrM/0oDnBr5fD2y27KJ/nUrAPhjac5kUZcsAD91T4gbdZpa4t2iazbREGVpgxyVQPdnYnbnFVMJxC5j7i2S4tJ3iSAWIUagFjBaNdzrNAzXLaNesZ1QqM/dbVZhe75gTFZ7X4C0Al3uo6yEFsABpIgHTT9Y0vdoODfYTbKXjdXNqIy5WADA6Hn9KIdqu0tkrbtgEkjOzSCVkECJ3/AAFBXtYnYTVy1fNBsFZcW0dj73KI8qu38WLKZ215AczPIUBRXmpFfbSk/wDte8751DZUMkKCQBzzECOuppkwuOV0zhgF6kgR4GaAh9oCgk8hRrB8KxSKLhVORKA96NzrzO9Lnt00Zu9bB72U8vAg+tdI4XjUu21dDKkTvsenpG1BpdNVnNT3BVdzQRu1c4xuJe5nVZztMEb/AJ1p84nixbts52A/p8651YuslxbogMGAUExIaZMbkDSgO4XsDhfZlnu3iw0JEDXqFyE0AuqxW7bY5soZVMbgDut0nSug4viy2kLXIAUaiQTsdh41zXE8eN1s7xMZQANIGwPXc0EnZrsPdxSZw6okwC0kmOYA5a1cH6PXe+6NdRQoXvQe9IMBVnll1nwpx4FxJLtqQAuXug7DYT4bEfCh93tbZS+9ogqFHdbLMmCYHTz5yaAPiLNm3hRhoQ3s8LlGZjDTnnUgMIgUJu9nXt3bZdGCuw95Yqx2Uxhv48XLjDMQWEwBoIUR4RyFOXbEFsI+ZwCgzz1ZSIg+elByNdd+VMdnsNfuWBdTIcwzBS0NBGnKBPSaWmaut4billcMjvlUBFJDaMYAjQ7+ETQcy4Nwlb1wqzlIExEnpz0FHn7O4ZdGaT+84B+Aj7q92cuYmLrYa259qTJCZgJkiPETttNUuHdnTiHcFwhVgrFsxfMZ2WPA7xQOeD4qDZ9iCrW/Zm3PMCCok7EjypCxnBCtxg9xQABqFiRoBoNjy8xR7DXksNcVruZUYLmYETpppqZHrRLs9we3ifaX8Ra9oCYtnWAq6EKNDrI84NAv4DhwuBVtzfuaZUYQoVW3ZmiFMwANTrUfHbmJwzLbZFtCO6yic3WG9SOVHcTgntY5YD+yDL3i2kPMK2x5eO3jUnaW2cReRLVsXLgJcknurrruQDHd6jU0Cn2Txht4q2RzlT4yD9RXRPYn2kWLaZz3iWMBFkgEmCSdCIHTeKTOLcOOGuoXWHnOoUaEAycxHPy5UW7LcUc3bxCG6zEMDqYWCMp1gcvOTQXfa3cVcfDFvs1xRLEHNmEDKFOhE7yOVKfEOF38HdU3CGUn3lbMrge9vzjrTW/FDZxYuX09mLihCWAhChlTzIESJ8qp/pDxK3Vw+U9xmMEfrAgAso6a7nrQJ/GsWLtzMvugaTHjqY2q92JvsmLUrHumQTuPD5H0pux3YTDmx/hhdF2CQzExpurgxBMGIFImLw1zC3ipIDhRMaxnWSvmJoGr9IuOJFq2JKyXMwddIEAnxPjNS8D/AEeO+HzuyqziQpUMRppJnQn5Un8U4kb2U6yFGadswkEj4iusdnOL2r2HFxcoVQMwM91gNZB1+G+lAjW+JraJt3wzG22XTfSRqPrWvFuL4a7aKgOG3EjSfGjNu5bXiN5jAJ3mSO/BA2gGOVMuMxFu3bNy5lCASSQDp4daCv2Usp9itKrEKUBaAFzZgcytG8HMJNK3Bexdm9cuL9pICEQBbO8SRrGq+7POJ51N2W45nxN0KpXDk5/Z5tJkDNGm+pI2pi4be9njHNtD7K9DuwBKrcUxrB0zA7DwoF7HdjcRhfaPYIuW/ZliTCnKNScpPvDWmXgvGLVrC2msqCBazuWmc2uaRHWdfEVJ2/W++Ec2Zy/8Qc2SCW0OsTB8gaUcViimBUftBVHiD3jz6Cg6ZcuUNxHFbakgusjcTr8KsXnrm/HsYUxFzUST/Sgt9qOPm4xtiAincH3o+gM0vLczmZ5fdpVd3LhoOw15k/mDWMM0D0+dA7Nxq22BclgLlpDbMnXUZUMbkGQPSk3GKSocjnlmNJGpE9QCKo8TPfnqo/Crd4gwPCgJdmePtYF0aMmXPlP7Wij01+VD7PtcTejRnutty1jnyAHyFV7qvbzKV94DcHaQwj4UU7G3wOIWspMNK6gAnMhmR50BPFdlLnDiuKBW8qe+sFSA2kg+G0/I1LxvjCYhbHez2XcKyxluKx2DEHvFSJiIIaad+IYT2vdePYwc45tBEL/DuTtSrx7GW7yy1pGAaEI7rAawQw8ttqBc472RFq2t2yzOrGCCAWE7ERuDry6dak4bxJb1q3hrpytmCS87EGD1HJY8RTTh0t2la2GJYgXFUkloQ/qxykDSkbiFkYjGXGLZVZpYwTAEA6AE+I5eVB1rheEFq0qIFCqIgftaz86TO0nFjgcSzWQha8A1yQ0AiQIhoE76iaZsFeFuyqoZAUZZGaYAjxkiKEf2Mz4k3LpDIyEQDHemRpyFArdn7S4zFM2KOYZSx1yidAoAWPyKLYTtBbwVy7Zt53SZSTGUxquokjaD5+dWuB8IsXbSYjIVYz7rHSCRpz/rVfG9n7IaQpJJkkszE+eutAEu429icTbJbdgcoMCRrENoTAjxiit299lxtl7g7hUoIOgMjfryobj7CI6DL7zS06yJX8TTMttLt6/auW7bLaK5AUGgYGR8RQQ9ueKotoWbfvkd6IORTvmPLN/pNXf0csgw5ykZsxzzof3Y6rr8zQ3ivCFRFFq3aBuEhUAgtA5QInXnVK5irklQtwPmbQe1zDMmn6umseFA6do8NadVa/lAWTGmsbLr1NIPaW7dxAtLlVQmaAkx3jPPpEDyq5cwV4hs6wCTGdhzIIjQnmw+HSh3GsO2UoW5ZhPMDlIHh4elAxcJ7aOyeze25vaLMgqdInrPh41es9ksKSS9sOx0JJOvVhruetQYG2q5AoAARQIA0PvEg768zRlL8KPz8qBUxH6NQGzWruYSDlcRpOozDfTwqE8Cxdq+DYticuWe6VB1htSNYPyo9iON3bd61aa2G9qxAKsdOpII5Azp0NZ7bcdOHQJaHeuAksdcsQDvz1oFdsZkGd3Jyls22d2nWSeZPwoTi+0ty5Za0YVS4aBtEAZNdYnvVRx4y3HQTE/HqfjNVkBJgCT0GpoCvAcSUzxpIAJHSTpXSuyV9mcrOZAskHWDPdy8h/KuaYFcqAa5mb7v5TXUOwqZbBYzLtp5DQbeRPrQXuI9pCrMioCBKmSdeuw0HxoA/B8PdgXiVUbFWyhPEg6EedDb2MzO3i7E+MkkVe4fcL2T1II9dqBpvNXMu06n7TczHeCPKNPrXR75rnvaxYxI8VkfE0APCHLnLbR/L/UaxEeNFxwO61r2gtt7Mg97TmDrEzGm8UMs3QRQDsTLNoIgfn1o32UwhuYq2WAhO8wO0Lt8SQKoe0EmspjmVgUJiQxEmDlIYT11FA2/pAwSl7dw8wUj+GCCPRiPhS12YZbeOslzC5yJPIkFRJ9fnUnGOPvinkjKq+6szBO5n4VHwiyrYi2riQXA9SRB8thQdC7TcaKWylsMzEQcozZV2LGOuwHrSrjOJp7JVhlIOxRxoFM6kRtTbhcKoBgQJ5QKEdrLGW1mG2br4GgBcR4hbxF8G07TC2gRI0fNmgHWQYoYO7ejqMvxGX6Cid7sYwb2mHuAayoMyOeja1at4JWTEBlGe0faKeY3Y6jlyoD/AAY5sNb5gpBnwMax+dBV8kDKOZ+JIkz/AEoX2avKcOqjQjQz5yG15afSr+LwmfVWUNsCQCBtyDc6AbisamAsqpS4yZjBEELJnKxJHiKC4jthbZSVRx5xTwMELiBbhU5h7p5jyNIfbPsecMguWiTbJhh+xO0dVO08tKAHxbiGcqYiBzM7+nhRDD9tGW5cu+yBN2JGYwMvPY9TS8FlRMnvbc9gI+dNWF7D4plDLaVZMhWYDQgaGNp10oDNnHG6mDuMAP8AEssAyN15x0ptxacoNcy4h2Vv4VczkBDsEcsVaJzbAA6HUUGucVvDQ3Lk7au3rGtB1O/bmQRIHh+elJnagw7cot6Dzn8aDLxh0yyWbYmXb0HUbA7+kV7BYVsQeSjUsSe6o0WdfuoGfBYoIlsu4VXtq0k9AA0H5x41Ys9sLWYqgLQCczEIpjXuzVTH4e2y27Cy6IMvjOxJbbSBttrWLFhVXKgXIDEzqSYmCSDy57adTQQv2uvl1drQtorDWCWEzsTtIkbc6r8b4+cVcRWABlQo5w0Ekxp+FXOIwxeQIhjz2gkDc78vIUMu217rD3pJkdLaRoB4xQVMZhGu94KNyfEgkmt+z9lrbvcIIyI0eZ0BpstJCKp0AAGvOAPlQshrouKgLMwAgDYBmJPyHxoAvs2ZxEdTOu58d6acDxq+Ii5lCxpCgabbD+VAhh8vdYEEaGRqD9Kmwt7UjNpPXX50F1ZJInvAk8tZJPKifBWjMPGfjrQxrRMGTpz0+cAUS4E8lp3BH3UDViBSL27w/wDu3G8lfrTDje2OFT/ihv4AW+e3zpM7T9pExAUIrAKZ70ayIEATQNXZnjlpMEouXVUp3YJE6HTQ7jakjioC3rhUdxyWQjYqTpB8NvShdwiAY8Dy5GrGIvMGJB0PLfcTOtBi2CTpJ8gTWjg9DFT2L98KcrQOcQB8K0d3NtszfrDbpDbx4gUENh49edFsOptNavOp9mLgObrl1gD0Amg9tNN+ceu4p5xmPt3OHTcIkrAXmWGgj4TNAwWMdbaXFwZW66f010ihHazEhrOX94fcaRbqn2rksFGYySJ+A51LbxlxhlJBWCdoOgMb7daBx4ZxgC2Edlzr3CpYBpXoOY6Gg3GuKsl12UFSUCMGG6uGB2PXKZ8KEPgAzkPeTXnIgz862x2IyzaY5woyq5MmDlYDTkMp1/eoCKYhpXLcYECAAYOveYHlEnnO9E+EXL927bttfbLOsZQYGpGYAH50BsX/AHcpAOURPukxBUtpDac9OVEMHxF7Lq5Qabgumx5wGmaB9f2FgTAkeBZ/iZNaXOK279tlykgiCrDQ+DD88qSLXbZhdLugYDZMwgRudtW89BTtgxh8bbFxDqRrlMMD0aOY8aDm3H+D/ZrtsWznVznTTX3oCmdyCI+FdZ4ViLrW1N1Ajx3hMwfTnSh2purYdVuFWKw9vMNdNFAAGgnUtPICK0452ymwGQtbuZgGXwg95DsRt5TQVO1fE7j4i5acnKmZVAOjd1jmI6wI9KUEJKwT3Jk+ccuZNXLOJN26XZu8ZmTLMSpWanXgGZM/2izoBoXOb0EUAW4ZNHez86oDo6iZ6BmJPyoRfw4BjMD5Uc4R3TIKlhbUBCd5k5hO8feRQF0uKJ1KrHPQKv4kaDSZY1FgrpuMAgULJI1IkkALz0UATXrNgky5BOcgAkEABemuszr4CtXxQs2nc5doEZcxJAHTx+VBjFYfKsdTLTpISCSPAnIoHiaF3yFLHkoYAf5wJ9ZHwNQPxnO69zKCw2O+oIknU+Wg8KoNLlz0k+feP4zQF8Z2oJWEAHjNOPYjJ9mDH3hvPyrl4s9QfhTb2ex+W7knR0VhrpMAH7qD3a/jaNcKqDnXRm29OpiqvZY22xFpSWJZtQQI2JkH0r3bHhyq4uA++Tm3idCNfHX4VU4LZPtrZUpIM6OM3OYUwTpQdK7VW0SwWAkjaN5OgAoF2Swtx7Ny6UMZtTyEDWedT9pbxOH77RMa94xruQOnhV9sbbw/DbiW2H+7YAyO8W7pPrm5UHKnFaHb1+6pmSo2tmg39jNot++F/wC1j9BW+IK5iCDuRoYOkCNjUmCXMUQ+7nzH0H4A1HYGa4pO2bMfUyfkDQS3XsS390xI/wDkAGkDQBK1tkG3chcsFTuTzI1nzrS1hnuMSqliSToCd6uWeF3FDqy5SVkT1VgfrQDkXut4EH7x9a3sNmYAzqQAOkn5VewXDCyXH/VIK+Icd9Z88setDrAhi37IJ9YMfOKC5xDBlYuXFlbhJENESSdRFZ4e1sk5FYNkcklwR7raRl8udGeJ8Ss37K21ILggoPd0UagltBpO1C8Ai53KCALF0kHkQsa/GgtYW4z2muCAussy2yYEae7vJAgDnvQbBsCGnaD92lT4Kzce2yAn2ckxyLQNfSKihATlkFSZJiNwAR6TQaYsSLQkDunXX9o+fStBhRGlxZ6Q/wBVqwcQF9nKI+YGMwaPeb9kipkxgykjD2oGhIDkz4BmI+VBTwdse1UTIMj/AKlI+tNX6MA32m5BgBNR1MiPXeli3imNxCQFAYe6oUb+HrR/soMty7GkwfgzD8KCX9JTZsWg6IB8WJ+tDMZw27hypugPaXRYIjWY8R19K04s7XcUVGpzBR6GD+fCmLtmp9hbjUe11+Bj60Cdw8/3y+J+8GtLdu0ZlnzeCrHqc1W+FWj7RNTEzHLYmtcPxG4ugjUc0Tp1K60FjgiKBcPsjcAG4iVgnWOe4q7g7Fq7ltklbuUMjDTSBoDzIjaq/A7L3mZGO6zB812261BisCSwgwyiP+lnX02oLPEb16xAzjQjKQB7pB308KGfaXuQDcSBr3oGsRrIias4vFG4JbRtQdAQSFAJ12mSdNqFpaJIAGpoCWEw396kvbPfX3SvUaQorHDbRa9k3zSPI6gfOK0t4T2bKxmVZT4aEGalS4bWKJA1W4SPRsw+4UA24xPvEzPPf87Va9oQlq4NMuZZ8VOYfJqI4PDL7W8rgMoYgaA7EiddtKziMMgzqPdgOAOREBo16H5UBXH2zicLO5XXyK6EfKl3g1zLiLJ8R9aIcM46cNnUoHVzLCdjGuXlvPwq7gOBLaVMU5YoO8UyiQDIGsjwoLvbDFH2aKdi2vjAO/r91K962pWV/VI+f8xTHxK8uMlbQK6IQGga5mU7TuHHwqFexeIAaFDArHdM67iVgHcdKCpg+AXrwm1bdh1iB/1GBVtexOJY6oqfxOv0k104YY7KdB00+ArYYc86Dmb9k2tOi5873JUhRGUaSwJ159KYeG9lbNnXIC3IvDHpA5D4U2exUcqgbDrGgn0oBtuzygRtAED5VR41w4lQyqCVOwEkyMu3mQfSjzYRuXyqu2FPMn4fmaAfh+FqstkXvwW0jUbSPWhXGOCG/fS3kK28pLsNBrynrounjTIuHbbfx6edWFwhO5H30CU36PbI0zXDtr3fwqG52WWxJUuc6tbMkbNA0jz50+PhT8qgxHD88ZhMajl9316UCzhOB+xBRFUCZ6nz1pd4h2cH2gW1EZxnaCNpO3IbV0q5htdqFDgkYhrzMCCoVVA92IJ1nXadqBO4Zw1GPeVu53V20EsY157USwnCkQQoaDvJB9av9mcDKFv2m8+QP1NMBwunL4RQcxwmBzG8giYzDUciRv61e4Pi8hMexk/8y4yHckRl3GvypyucEtli/sxmIjxjp5GknivZi6b2W1bYkSNBpG6mfIgehoB3EFuNeLIARmlWtA5eRMNuda9iruJeFuhu8dJHOI0jTnNEsBjMRh7kNaY699WBgnqDGh8ulN+DsJiEW4bQRgTE6kHaQf6UCvd4V7MKZEiR8EaqGP4benIto5dAGCk7c9Jp04tw/NkAgQTPIcl0nzomuG8RP40HNMKtzDsCi3GcoY7hUZp0yggllEAmQD4UQ4NZd2/vMwc58wiG1If3eUyaflws7GPP+tC8TwC4uKt3BJVveIB7pAiT5hvlQI+I4Pcu3D7NSwViGMgROmvotF+G9mhbkvBYk7aadPvp0wfCVsKciiJk+9mJ2nWo3EnuqBQKXF+Bs9uEaIknYzA0EGIodj+BNcZ7ySRo2Ufwgn7zT+uH6qKp8K4UbWYEgie7voJMAyOkCgD8F4IXQXHQEtqQTB3jrOsdKMXOA2CkMhA2kbj1+NEQnjFWEwc7EH1/GgV8L2UwyOHU3GZdgQsacyOdEcZwNr9l1VgSVgAmAPMUx2eGgDVB/lj7utSDCr0j0FAlcC7GXrd0M+gUTpBJIIMactNzTlazAgR8RUjYCToxHz+tXMNw6OdBXbDDX8+NaKdRWK9QbSOnOK3Cg8qzXqCNLPOtSler1B5cPJOtZOGFYr1BHc0nnFYU16vUGVtz+elaXEERHhWK9QV7WDS2CEECZ9TUy2Zr1eoMJaBmpLdrlWK9QYWxzBiR51qF5GvV6gwbKz7oPp4/yqa3ZWToK9XqCUYRTuPvqG7Zy7E+pmsV6gwtiYqRVGxE16vUGLllZ2+daLgg55j51mvUGP7KUDUz+YqT7NBgH416vUGEYj0P1qdbhHOfOsV6gJYYyNhV0WxNZr1B/9k="/>
          <p:cNvSpPr>
            <a:spLocks noChangeAspect="1" noChangeArrowheads="1"/>
          </p:cNvSpPr>
          <p:nvPr/>
        </p:nvSpPr>
        <p:spPr bwMode="auto">
          <a:xfrm>
            <a:off x="457200" y="-307975"/>
            <a:ext cx="2438400" cy="157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QSERUUEhQWFRUWGB8XGBgYGBgXGBkcGBwZFxgYFxgYHSYeGxwjHhgXHy8gJCcpLCwsGB8xNTAqNSYrLCkBCQoKBQUFDQUFDSkYEhgpKSkpKSkpKSkpKSkpKSkpKSkpKSkpKSkpKSkpKSkpKSkpKSkpKSkpKSkpKSkpKSkpKf/AABEIAKUBAAMBIgACEQEDEQH/xAAbAAACAgMBAAAAAAAAAAAAAAAFBgMEAQIHAP/EAEUQAAIBAgQDBQUEBwUHBQAAAAECEQADBBIhMQVBUQYiYXGBEzKRocEUsdHwB0JSYnLh8RUjJILCFjNDU5KishdEY3PT/8QAFAEBAAAAAAAAAAAAAAAAAAAAAP/EABQRAQAAAAAAAAAAAAAAAAAAAAD/2gAMAwEAAhEDEQA/AOrsa0zVmo2NBkmtM1eJrRmoEvjuPQYm4pdQQRoSB+qOtULWIlmgzttryoD27xRXH3hAI7vIH9UUBt4xZnLlPUCKB7e7318j9PxrGLu7edKFnikEEMRHiR9KnPGCf19usTPPc/hQMl+53Dr0++qvYO5/epO8n5q1C24szKQWGvOJPwn61f7I3Ql+2qkuSwERH6rA89tZ9KDp927A03qE4jQab6GstfHPkK0N9Ynl1oJbZkE1r7X5VhbgrxcbUGTc6ioziwI8/pNeS0u/X86TtWylTBB8qCRMUD61KjVWS2o2qVWoJ81ZzVBmrYNQTB63DVBmrINBYzV7PUOavZqCYPWwNQhq2DUE4as1EHrOaglBrOeow1bTQSq1bVAGqTNQRMajapGqNqDUmo2rZqjag532jwaPi7xZAxkb/wAC0KbhFok9z4E+NF+0Txi73mv/AILVJd5/P51oAfEsCttoUHYHUz+1zPlVjGcLVmZgd2aQQDzqLjtzUen+uiQg7/tGgFWeBlhKlfgR91X+zRFrEpm5MDpOwW6SPkKI8LUBT5/jVTgig4tf4/8A9aDo6OrTGsb+larl5fnpW6rvHPWtGQUG2YDmf671o5UcyN+vPntXpE+daXrAYQdunkQYPwoN9Ad9tvCswvuyAY20+NV/7OWABIGkjrBkc6sXLckGYigiuW5BhxvroCPARViyYGWRIGv9Kr3cHIEGNuXTb4VtaskazrI1igtzWQ9cvfhz3WZjiLwEmAHb9puprX/ZUHe7dbzb+VB1QXKifiVtfeuIPN1H1rnFvsbagggmepNSWuxNkbr8zQPN/tRhU97EWvRw3yWTVK52/wAEP+MD5Kx+lLY7J2htbQ/E/Wo73AlA0toP8o+tAwP+kzBD9a4fK2fvqu/6VcKNkun/ACqPvaqGA4Wqj3VmOgn7qsmwo5Cg836WrX6ti6fVB9xNaf8Aqm7f7vBufEsfnFupLd5RsKm+2jpQVh25x7+5hUX+LMf9QrYdoOKPslpf8q/UmpRxMDwqe3xGggF/ijb3kXwGX6LVm1Yxp97FfCfooq3YxM61fsANQGXB6iomnwqYmomNBES3hWhLdB8alJqM0HLO3eLCYtwlxg5gupAyjuqFytuZFA3xbZFOfmRt4KfrVv8ASEf8fdMaQuvoAfuoEzf3S/xv91ugs4y4WSSQdQNo1hj1ohcY5tIjTef2QdxQZ2Psp/fj/tNFLVxSTEgiNDHTw8AKC9w+5c1yqh82Ydf3as9nTGJWYn2iyN/+ZMVX4fc970+41twK5/i1/wDtQfK5QdNF0ePwNUipn3gNfX7quK9eY0FVdtSpIMr5zzqP7OdIYcyw5Hwq4apcU4raw9s3LpAHIaSx6KOZoNF4eszIGuykgbRt6D1rW3hIA5EAj3tSDM/f8hUHBe09jFEi3KtyVxBMc15GjC0GLV4AAE7aczPjUgvif5GvVlTQI2BuiD4O/wAnJ+tX7V7woVw59bvOLz/+VEUbWgvWXqwr0Pz1HZ47YL+zF1M40iefSdp8JoCxavFpqubw56Uu3e3VtWP907WwYDjY+IB/rQHsZdyrPgfpQC5xImrnHuJItsOToykjqZggAdaWsJxRLrQsg9Dz8qA7au68/KpjcPhVOwedW7LUGiMau2Ad6rC14gVLbHU0BXD3TFFuG35YCaX7Fw0V4Zc74oGVsYo6/A1E2NXx+BqN6gegnfGr4/A/hVTF8RGVgJBggaHciAa1c0I4rxVLcg6noNY86AW/ZZfsns4/vCJ9pIMtuSZ5dedc0uMQoGkB2gjnovy2rqXFOJWoaypePY51KwPfOSFJMyCZ2+Fc94pwJrVrMGDKGJ2hhmgaj0FANFwm2dNMw19DpVpbxFwgc8vOP1Rzqkr9wj94H5Gpnfvz4L/4igL8PxTCYUHXXvRHy8ascBuxigWI0uqdJM+/oDGs0L4fiBmMHkNJq1wd/wDEDbR1YyRsM0770HUxxRY5/Csf2ovRvhSp/bCs0jE27QHdysVaf3oD6fOax/tBbH/uLT+Ssp89zPnQNf8Aaa9G+FLnaO97bEYZcsoGaSRIkiIYcl+WvhqA4n2tZZy3JJPdCqjKB0cnWfEVS7PYx8Tira4i/CA5jnbKGjXLy1JoHbiM2VR7SAlHWLaKEmdHg8pBJ12ijP8Aag/Zb5fjUOI4WkS3eUb5iWGQ6MNTsVJ1rmt7jRw2KZbN5rtlX0kyCs6gT01E+FB0niHaFbNpnZTCjpOuw+cUsYVcX7MYr7QzXSM/sSrZCNTl3iI1mOlCePccuXEC5rKpc2AYs2UkEMxjugbmmDCpcXC+yz2zcFsoCGBHeDRpudJ1jlNAM4Bisy3HIjNddo6TDR84rfiXE79tfarYmwP1yRJG0gAyPUfCqHBsDeUG2jWGAzFstws4gfsgdctHuGcRS7hco3CZGUyIIUAgs2muvXegqcexn+GLKSM4USOQYiflW/arA2xg2AW0MkBWVYYmYAnoRNQ4Phl1sJF23A1GVj3goMiBvoNvKq2KtF7QtOSbaxlB5ZdBrM/0oDnBr5fD2y27KJ/nUrAPhjac5kUZcsAD91T4gbdZpa4t2iazbREGVpgxyVQPdnYnbnFVMJxC5j7i2S4tJ3iSAWIUagFjBaNdzrNAzXLaNesZ1QqM/dbVZhe75gTFZ7X4C0Al3uo6yEFsABpIgHTT9Y0vdoODfYTbKXjdXNqIy5WADA6Hn9KIdqu0tkrbtgEkjOzSCVkECJ3/AAFBXtYnYTVy1fNBsFZcW0dj73KI8qu38WLKZ215AczPIUBRXmpFfbSk/wDte8751DZUMkKCQBzzECOuppkwuOV0zhgF6kgR4GaAh9oCgk8hRrB8KxSKLhVORKA96NzrzO9Lnt00Zu9bB72U8vAg+tdI4XjUu21dDKkTvsenpG1BpdNVnNT3BVdzQRu1c4xuJe5nVZztMEb/AJ1p84nixbts52A/p8651YuslxbogMGAUExIaZMbkDSgO4XsDhfZlnu3iw0JEDXqFyE0AuqxW7bY5soZVMbgDut0nSug4viy2kLXIAUaiQTsdh41zXE8eN1s7xMZQANIGwPXc0EnZrsPdxSZw6okwC0kmOYA5a1cH6PXe+6NdRQoXvQe9IMBVnll1nwpx4FxJLtqQAuXug7DYT4bEfCh93tbZS+9ogqFHdbLMmCYHTz5yaAPiLNm3hRhoQ3s8LlGZjDTnnUgMIgUJu9nXt3bZdGCuw95Yqx2Uxhv48XLjDMQWEwBoIUR4RyFOXbEFsI+ZwCgzz1ZSIg+elByNdd+VMdnsNfuWBdTIcwzBS0NBGnKBPSaWmaut4billcMjvlUBFJDaMYAjQ7+ETQcy4Nwlb1wqzlIExEnpz0FHn7O4ZdGaT+84B+Aj7q92cuYmLrYa259qTJCZgJkiPETttNUuHdnTiHcFwhVgrFsxfMZ2WPA7xQOeD4qDZ9iCrW/Zm3PMCCok7EjypCxnBCtxg9xQABqFiRoBoNjy8xR7DXksNcVruZUYLmYETpppqZHrRLs9we3ifaX8Ra9oCYtnWAq6EKNDrI84NAv4DhwuBVtzfuaZUYQoVW3ZmiFMwANTrUfHbmJwzLbZFtCO6yic3WG9SOVHcTgntY5YD+yDL3i2kPMK2x5eO3jUnaW2cReRLVsXLgJcknurrruQDHd6jU0Cn2Txht4q2RzlT4yD9RXRPYn2kWLaZz3iWMBFkgEmCSdCIHTeKTOLcOOGuoXWHnOoUaEAycxHPy5UW7LcUc3bxCG6zEMDqYWCMp1gcvOTQXfa3cVcfDFvs1xRLEHNmEDKFOhE7yOVKfEOF38HdU3CGUn3lbMrge9vzjrTW/FDZxYuX09mLihCWAhChlTzIESJ8qp/pDxK3Vw+U9xmMEfrAgAso6a7nrQJ/GsWLtzMvugaTHjqY2q92JvsmLUrHumQTuPD5H0pux3YTDmx/hhdF2CQzExpurgxBMGIFImLw1zC3ipIDhRMaxnWSvmJoGr9IuOJFq2JKyXMwddIEAnxPjNS8D/AEeO+HzuyqziQpUMRppJnQn5Un8U4kb2U6yFGadswkEj4iusdnOL2r2HFxcoVQMwM91gNZB1+G+lAjW+JraJt3wzG22XTfSRqPrWvFuL4a7aKgOG3EjSfGjNu5bXiN5jAJ3mSO/BA2gGOVMuMxFu3bNy5lCASSQDp4daCv2Usp9itKrEKUBaAFzZgcytG8HMJNK3Bexdm9cuL9pICEQBbO8SRrGq+7POJ51N2W45nxN0KpXDk5/Z5tJkDNGm+pI2pi4be9njHNtD7K9DuwBKrcUxrB0zA7DwoF7HdjcRhfaPYIuW/ZliTCnKNScpPvDWmXgvGLVrC2msqCBazuWmc2uaRHWdfEVJ2/W++Ec2Zy/8Qc2SCW0OsTB8gaUcViimBUftBVHiD3jz6Cg6ZcuUNxHFbakgusjcTr8KsXnrm/HsYUxFzUST/Sgt9qOPm4xtiAincH3o+gM0vLczmZ5fdpVd3LhoOw15k/mDWMM0D0+dA7Nxq22BclgLlpDbMnXUZUMbkGQPSk3GKSocjnlmNJGpE9QCKo8TPfnqo/Crd4gwPCgJdmePtYF0aMmXPlP7Wij01+VD7PtcTejRnutty1jnyAHyFV7qvbzKV94DcHaQwj4UU7G3wOIWspMNK6gAnMhmR50BPFdlLnDiuKBW8qe+sFSA2kg+G0/I1LxvjCYhbHez2XcKyxluKx2DEHvFSJiIIaad+IYT2vdePYwc45tBEL/DuTtSrx7GW7yy1pGAaEI7rAawQw8ttqBc472RFq2t2yzOrGCCAWE7ERuDry6dak4bxJb1q3hrpytmCS87EGD1HJY8RTTh0t2la2GJYgXFUkloQ/qxykDSkbiFkYjGXGLZVZpYwTAEA6AE+I5eVB1rheEFq0qIFCqIgftaz86TO0nFjgcSzWQha8A1yQ0AiQIhoE76iaZsFeFuyqoZAUZZGaYAjxkiKEf2Mz4k3LpDIyEQDHemRpyFArdn7S4zFM2KOYZSx1yidAoAWPyKLYTtBbwVy7Zt53SZSTGUxquokjaD5+dWuB8IsXbSYjIVYz7rHSCRpz/rVfG9n7IaQpJJkkszE+eutAEu429icTbJbdgcoMCRrENoTAjxiit299lxtl7g7hUoIOgMjfryobj7CI6DL7zS06yJX8TTMttLt6/auW7bLaK5AUGgYGR8RQQ9ueKotoWbfvkd6IORTvmPLN/pNXf0csgw5ykZsxzzof3Y6rr8zQ3ivCFRFFq3aBuEhUAgtA5QInXnVK5irklQtwPmbQe1zDMmn6umseFA6do8NadVa/lAWTGmsbLr1NIPaW7dxAtLlVQmaAkx3jPPpEDyq5cwV4hs6wCTGdhzIIjQnmw+HSh3GsO2UoW5ZhPMDlIHh4elAxcJ7aOyeze25vaLMgqdInrPh41es9ksKSS9sOx0JJOvVhruetQYG2q5AoAARQIA0PvEg768zRlL8KPz8qBUxH6NQGzWruYSDlcRpOozDfTwqE8Cxdq+DYticuWe6VB1htSNYPyo9iON3bd61aa2G9qxAKsdOpII5Azp0NZ7bcdOHQJaHeuAksdcsQDvz1oFdsZkGd3Jyls22d2nWSeZPwoTi+0ty5Za0YVS4aBtEAZNdYnvVRx4y3HQTE/HqfjNVkBJgCT0GpoCvAcSUzxpIAJHSTpXSuyV9mcrOZAskHWDPdy8h/KuaYFcqAa5mb7v5TXUOwqZbBYzLtp5DQbeRPrQXuI9pCrMioCBKmSdeuw0HxoA/B8PdgXiVUbFWyhPEg6EedDb2MzO3i7E+MkkVe4fcL2T1II9dqBpvNXMu06n7TczHeCPKNPrXR75rnvaxYxI8VkfE0APCHLnLbR/L/UaxEeNFxwO61r2gtt7Mg97TmDrEzGm8UMs3QRQDsTLNoIgfn1o32UwhuYq2WAhO8wO0Lt8SQKoe0EmspjmVgUJiQxEmDlIYT11FA2/pAwSl7dw8wUj+GCCPRiPhS12YZbeOslzC5yJPIkFRJ9fnUnGOPvinkjKq+6szBO5n4VHwiyrYi2riQXA9SRB8thQdC7TcaKWylsMzEQcozZV2LGOuwHrSrjOJp7JVhlIOxRxoFM6kRtTbhcKoBgQJ5QKEdrLGW1mG2br4GgBcR4hbxF8G07TC2gRI0fNmgHWQYoYO7ejqMvxGX6Cid7sYwb2mHuAayoMyOeja1at4JWTEBlGe0faKeY3Y6jlyoD/AAY5sNb5gpBnwMax+dBV8kDKOZ+JIkz/AEoX2avKcOqjQjQz5yG15afSr+LwmfVWUNsCQCBtyDc6AbisamAsqpS4yZjBEELJnKxJHiKC4jthbZSVRx5xTwMELiBbhU5h7p5jyNIfbPsecMguWiTbJhh+xO0dVO08tKAHxbiGcqYiBzM7+nhRDD9tGW5cu+yBN2JGYwMvPY9TS8FlRMnvbc9gI+dNWF7D4plDLaVZMhWYDQgaGNp10oDNnHG6mDuMAP8AEssAyN15x0ptxacoNcy4h2Vv4VczkBDsEcsVaJzbAA6HUUGucVvDQ3Lk7au3rGtB1O/bmQRIHh+elJnagw7cot6Dzn8aDLxh0yyWbYmXb0HUbA7+kV7BYVsQeSjUsSe6o0WdfuoGfBYoIlsu4VXtq0k9AA0H5x41Ys9sLWYqgLQCczEIpjXuzVTH4e2y27Cy6IMvjOxJbbSBttrWLFhVXKgXIDEzqSYmCSDy57adTQQv2uvl1drQtorDWCWEzsTtIkbc6r8b4+cVcRWABlQo5w0Ekxp+FXOIwxeQIhjz2gkDc78vIUMu217rD3pJkdLaRoB4xQVMZhGu94KNyfEgkmt+z9lrbvcIIyI0eZ0BpstJCKp0AAGvOAPlQshrouKgLMwAgDYBmJPyHxoAvs2ZxEdTOu58d6acDxq+Ii5lCxpCgabbD+VAhh8vdYEEaGRqD9Kmwt7UjNpPXX50F1ZJInvAk8tZJPKifBWjMPGfjrQxrRMGTpz0+cAUS4E8lp3BH3UDViBSL27w/wDu3G8lfrTDje2OFT/ihv4AW+e3zpM7T9pExAUIrAKZ70ayIEATQNXZnjlpMEouXVUp3YJE6HTQ7jakjioC3rhUdxyWQjYqTpB8NvShdwiAY8Dy5GrGIvMGJB0PLfcTOtBi2CTpJ8gTWjg9DFT2L98KcrQOcQB8K0d3NtszfrDbpDbx4gUENh49edFsOptNavOp9mLgObrl1gD0Amg9tNN+ceu4p5xmPt3OHTcIkrAXmWGgj4TNAwWMdbaXFwZW66f010ihHazEhrOX94fcaRbqn2rksFGYySJ+A51LbxlxhlJBWCdoOgMb7daBx4ZxgC2Edlzr3CpYBpXoOY6Gg3GuKsl12UFSUCMGG6uGB2PXKZ8KEPgAzkPeTXnIgz862x2IyzaY5woyq5MmDlYDTkMp1/eoCKYhpXLcYECAAYOveYHlEnnO9E+EXL927bttfbLOsZQYGpGYAH50BsX/AHcpAOURPukxBUtpDac9OVEMHxF7Lq5Qabgumx5wGmaB9f2FgTAkeBZ/iZNaXOK279tlykgiCrDQ+DD88qSLXbZhdLugYDZMwgRudtW89BTtgxh8bbFxDqRrlMMD0aOY8aDm3H+D/ZrtsWznVznTTX3oCmdyCI+FdZ4ViLrW1N1Ajx3hMwfTnSh2purYdVuFWKw9vMNdNFAAGgnUtPICK0452ymwGQtbuZgGXwg95DsRt5TQVO1fE7j4i5acnKmZVAOjd1jmI6wI9KUEJKwT3Jk+ccuZNXLOJN26XZu8ZmTLMSpWanXgGZM/2izoBoXOb0EUAW4ZNHez86oDo6iZ6BmJPyoRfw4BjMD5Uc4R3TIKlhbUBCd5k5hO8feRQF0uKJ1KrHPQKv4kaDSZY1FgrpuMAgULJI1IkkALz0UATXrNgky5BOcgAkEABemuszr4CtXxQs2nc5doEZcxJAHTx+VBjFYfKsdTLTpISCSPAnIoHiaF3yFLHkoYAf5wJ9ZHwNQPxnO69zKCw2O+oIknU+Wg8KoNLlz0k+feP4zQF8Z2oJWEAHjNOPYjJ9mDH3hvPyrl4s9QfhTb2ex+W7knR0VhrpMAH7qD3a/jaNcKqDnXRm29OpiqvZY22xFpSWJZtQQI2JkH0r3bHhyq4uA++Tm3idCNfHX4VU4LZPtrZUpIM6OM3OYUwTpQdK7VW0SwWAkjaN5OgAoF2Swtx7Ny6UMZtTyEDWedT9pbxOH77RMa94xruQOnhV9sbbw/DbiW2H+7YAyO8W7pPrm5UHKnFaHb1+6pmSo2tmg39jNot++F/wC1j9BW+IK5iCDuRoYOkCNjUmCXMUQ+7nzH0H4A1HYGa4pO2bMfUyfkDQS3XsS390xI/wDkAGkDQBK1tkG3chcsFTuTzI1nzrS1hnuMSqliSToCd6uWeF3FDqy5SVkT1VgfrQDkXut4EH7x9a3sNmYAzqQAOkn5VewXDCyXH/VIK+Icd9Z88setDrAhi37IJ9YMfOKC5xDBlYuXFlbhJENESSdRFZ4e1sk5FYNkcklwR7raRl8udGeJ8Ss37K21ILggoPd0UagltBpO1C8Ai53KCALF0kHkQsa/GgtYW4z2muCAussy2yYEae7vJAgDnvQbBsCGnaD92lT4Kzce2yAn2ckxyLQNfSKihATlkFSZJiNwAR6TQaYsSLQkDunXX9o+fStBhRGlxZ6Q/wBVqwcQF9nKI+YGMwaPeb9kipkxgykjD2oGhIDkz4BmI+VBTwdse1UTIMj/AKlI+tNX6MA32m5BgBNR1MiPXeli3imNxCQFAYe6oUb+HrR/soMty7GkwfgzD8KCX9JTZsWg6IB8WJ+tDMZw27hypugPaXRYIjWY8R19K04s7XcUVGpzBR6GD+fCmLtmp9hbjUe11+Bj60Cdw8/3y+J+8GtLdu0ZlnzeCrHqc1W+FWj7RNTEzHLYmtcPxG4ugjUc0Tp1K60FjgiKBcPsjcAG4iVgnWOe4q7g7Fq7ltklbuUMjDTSBoDzIjaq/A7L3mZGO6zB812261BisCSwgwyiP+lnX02oLPEb16xAzjQjKQB7pB308KGfaXuQDcSBr3oGsRrIias4vFG4JbRtQdAQSFAJ12mSdNqFpaJIAGpoCWEw396kvbPfX3SvUaQorHDbRa9k3zSPI6gfOK0t4T2bKxmVZT4aEGalS4bWKJA1W4SPRsw+4UA24xPvEzPPf87Va9oQlq4NMuZZ8VOYfJqI4PDL7W8rgMoYgaA7EiddtKziMMgzqPdgOAOREBo16H5UBXH2zicLO5XXyK6EfKl3g1zLiLJ8R9aIcM46cNnUoHVzLCdjGuXlvPwq7gOBLaVMU5YoO8UyiQDIGsjwoLvbDFH2aKdi2vjAO/r91K962pWV/VI+f8xTHxK8uMlbQK6IQGga5mU7TuHHwqFexeIAaFDArHdM67iVgHcdKCpg+AXrwm1bdh1iB/1GBVtexOJY6oqfxOv0k104YY7KdB00+ArYYc86Dmb9k2tOi5873JUhRGUaSwJ159KYeG9lbNnXIC3IvDHpA5D4U2exUcqgbDrGgn0oBtuzygRtAED5VR41w4lQyqCVOwEkyMu3mQfSjzYRuXyqu2FPMn4fmaAfh+FqstkXvwW0jUbSPWhXGOCG/fS3kK28pLsNBrynrounjTIuHbbfx6edWFwhO5H30CU36PbI0zXDtr3fwqG52WWxJUuc6tbMkbNA0jz50+PhT8qgxHD88ZhMajl9316UCzhOB+xBRFUCZ6nz1pd4h2cH2gW1EZxnaCNpO3IbV0q5htdqFDgkYhrzMCCoVVA92IJ1nXadqBO4Zw1GPeVu53V20EsY157USwnCkQQoaDvJB9av9mcDKFv2m8+QP1NMBwunL4RQcxwmBzG8giYzDUciRv61e4Pi8hMexk/8y4yHckRl3GvypyucEtli/sxmIjxjp5GknivZi6b2W1bYkSNBpG6mfIgehoB3EFuNeLIARmlWtA5eRMNuda9iruJeFuhu8dJHOI0jTnNEsBjMRh7kNaY699WBgnqDGh8ulN+DsJiEW4bQRgTE6kHaQf6UCvd4V7MKZEiR8EaqGP4benIto5dAGCk7c9Jp04tw/NkAgQTPIcl0nzomuG8RP40HNMKtzDsCi3GcoY7hUZp0yggllEAmQD4UQ4NZd2/vMwc58wiG1If3eUyaflws7GPP+tC8TwC4uKt3BJVveIB7pAiT5hvlQI+I4Pcu3D7NSwViGMgROmvotF+G9mhbkvBYk7aadPvp0wfCVsKciiJk+9mJ2nWo3EnuqBQKXF+Bs9uEaIknYzA0EGIodj+BNcZ7ySRo2Ufwgn7zT+uH6qKp8K4UbWYEgie7voJMAyOkCgD8F4IXQXHQEtqQTB3jrOsdKMXOA2CkMhA2kbj1+NEQnjFWEwc7EH1/GgV8L2UwyOHU3GZdgQsacyOdEcZwNr9l1VgSVgAmAPMUx2eGgDVB/lj7utSDCr0j0FAlcC7GXrd0M+gUTpBJIIMactNzTlazAgR8RUjYCToxHz+tXMNw6OdBXbDDX8+NaKdRWK9QbSOnOK3Cg8qzXqCNLPOtSler1B5cPJOtZOGFYr1BHc0nnFYU16vUGVtz+elaXEERHhWK9QV7WDS2CEECZ9TUy2Zr1eoMJaBmpLdrlWK9QYWxzBiR51qF5GvV6gwbKz7oPp4/yqa3ZWToK9XqCUYRTuPvqG7Zy7E+pmsV6gwtiYqRVGxE16vUGLllZ2+daLgg55j51mvUGP7KUDUz+YqT7NBgH416vUGEYj0P1qdbhHOfOsV6gJYYyNhV0WxNZr1B/9k="/>
          <p:cNvSpPr>
            <a:spLocks noChangeAspect="1" noChangeArrowheads="1"/>
          </p:cNvSpPr>
          <p:nvPr/>
        </p:nvSpPr>
        <p:spPr bwMode="auto">
          <a:xfrm>
            <a:off x="609600" y="-155575"/>
            <a:ext cx="2438400" cy="157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www.ushmm.org/lcmedia/photo/wlc/image/86/86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3037"/>
            <a:ext cx="2209800" cy="1429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76200"/>
            <a:ext cx="2286000" cy="10668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atin typeface="AR JULIAN" pitchFamily="2" charset="0"/>
              </a:rPr>
              <a:t>1940</a:t>
            </a:r>
            <a:endParaRPr lang="en-US" sz="7200" b="1" dirty="0">
              <a:latin typeface="AR JULI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June 22: French army surrenders. Marshall Petain signs armistice (truce) with Germany</a:t>
            </a:r>
          </a:p>
          <a:p>
            <a:r>
              <a:rPr lang="en-US" dirty="0" smtClean="0"/>
              <a:t>September 27: Establishment of Berlin-Rome-Tokyo Axis</a:t>
            </a:r>
          </a:p>
          <a:p>
            <a:r>
              <a:rPr lang="en-US" dirty="0" smtClean="0"/>
              <a:t>November 20-24: Hungary, Rumania, and Slovakia join the Axis</a:t>
            </a:r>
          </a:p>
          <a:p>
            <a:r>
              <a:rPr lang="en-US" dirty="0" smtClean="0"/>
              <a:t>August 10: Anti-Jewish laws passed in Rumania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/>
              <a:t>1940</a:t>
            </a:r>
            <a:endParaRPr lang="en-US" sz="6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942630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304E35"/>
                </a:solidFill>
              </a:rPr>
              <a:t>1941</a:t>
            </a:r>
            <a:endParaRPr lang="en-US" sz="8000" b="1" dirty="0">
              <a:solidFill>
                <a:srgbClr val="304E3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2365247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selm.edu/academic/history/hdubrulle/WWII/WWII2010/graphics/Einsatzgruppen%201941%201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6" y="4572000"/>
            <a:ext cx="2667000" cy="2079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95257"/>
            <a:ext cx="8686800" cy="1110343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tx1"/>
                </a:solidFill>
              </a:rPr>
              <a:t>		1941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4000" b="1" u="sng" dirty="0" smtClean="0">
                <a:solidFill>
                  <a:schemeClr val="tx1"/>
                </a:solidFill>
              </a:rPr>
              <a:t>July 12</a:t>
            </a:r>
            <a:r>
              <a:rPr lang="en-US" sz="4000" b="1" dirty="0" smtClean="0">
                <a:solidFill>
                  <a:schemeClr val="tx1"/>
                </a:solidFill>
              </a:rPr>
              <a:t>: Military treaty signed between U.S.S.R and Britain</a:t>
            </a:r>
          </a:p>
          <a:p>
            <a:r>
              <a:rPr lang="en-US" sz="4000" b="1" u="sng" dirty="0" smtClean="0">
                <a:solidFill>
                  <a:schemeClr val="tx1"/>
                </a:solidFill>
              </a:rPr>
              <a:t>July 31</a:t>
            </a:r>
            <a:r>
              <a:rPr lang="en-US" sz="4000" b="1" dirty="0" smtClean="0">
                <a:solidFill>
                  <a:schemeClr val="tx1"/>
                </a:solidFill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</a:rPr>
              <a:t>Heydrich</a:t>
            </a:r>
            <a:r>
              <a:rPr lang="en-US" sz="4000" b="1" dirty="0" smtClean="0">
                <a:solidFill>
                  <a:schemeClr val="tx1"/>
                </a:solidFill>
              </a:rPr>
              <a:t> appointed by Goering to carry out the Final Solution</a:t>
            </a:r>
          </a:p>
          <a:p>
            <a:r>
              <a:rPr lang="en-US" sz="4000" b="1" u="sng" dirty="0" smtClean="0">
                <a:solidFill>
                  <a:schemeClr val="tx1"/>
                </a:solidFill>
              </a:rPr>
              <a:t>September 28-29</a:t>
            </a:r>
            <a:r>
              <a:rPr lang="en-US" sz="4000" b="1" dirty="0" smtClean="0">
                <a:solidFill>
                  <a:schemeClr val="tx1"/>
                </a:solidFill>
              </a:rPr>
              <a:t>: Nearly 34,000 Jews are murdered by “</a:t>
            </a:r>
            <a:r>
              <a:rPr lang="en-US" sz="4000" b="1" dirty="0" err="1" smtClean="0">
                <a:solidFill>
                  <a:schemeClr val="tx1"/>
                </a:solidFill>
              </a:rPr>
              <a:t>Einsatzgruppen</a:t>
            </a:r>
            <a:r>
              <a:rPr lang="en-US" sz="4000" b="1" dirty="0" smtClean="0">
                <a:solidFill>
                  <a:schemeClr val="tx1"/>
                </a:solidFill>
              </a:rPr>
              <a:t>”, mobile killing squads, at </a:t>
            </a:r>
            <a:r>
              <a:rPr lang="en-US" sz="4000" b="1" dirty="0" err="1" smtClean="0">
                <a:solidFill>
                  <a:schemeClr val="tx1"/>
                </a:solidFill>
              </a:rPr>
              <a:t>Babi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Yar</a:t>
            </a:r>
            <a:r>
              <a:rPr lang="en-US" sz="4000" b="1" dirty="0" smtClean="0">
                <a:solidFill>
                  <a:schemeClr val="tx1"/>
                </a:solidFill>
              </a:rPr>
              <a:t> near Kiev (Ukraine)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oeurope.about.com/library/graphics/dachau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436403"/>
            <a:ext cx="3221854" cy="226919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486400"/>
            <a:ext cx="8458200" cy="122237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1933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46" y="304800"/>
            <a:ext cx="8458200" cy="5029200"/>
          </a:xfrm>
        </p:spPr>
        <p:txBody>
          <a:bodyPr>
            <a:normAutofit fontScale="92500" lnSpcReduction="10000"/>
          </a:bodyPr>
          <a:lstStyle/>
          <a:p>
            <a:endParaRPr lang="en-US" sz="3600" u="sng" dirty="0" smtClean="0"/>
          </a:p>
          <a:p>
            <a:r>
              <a:rPr lang="en-US" sz="3600" u="sng" dirty="0" smtClean="0"/>
              <a:t>March 9</a:t>
            </a:r>
            <a:r>
              <a:rPr lang="en-US" sz="3600" dirty="0" smtClean="0"/>
              <a:t>: Outbreak of rioting against German Jews by members of the S.A. </a:t>
            </a:r>
            <a:r>
              <a:rPr lang="en-US" sz="1500" dirty="0" smtClean="0"/>
              <a:t>(private security guards)</a:t>
            </a:r>
            <a:r>
              <a:rPr lang="en-US" sz="3600" dirty="0" smtClean="0"/>
              <a:t> and </a:t>
            </a:r>
            <a:r>
              <a:rPr lang="en-US" sz="3600" dirty="0" err="1" smtClean="0"/>
              <a:t>Stahlhelm</a:t>
            </a:r>
            <a:endParaRPr lang="en-US" sz="3600" dirty="0" smtClean="0"/>
          </a:p>
          <a:p>
            <a:r>
              <a:rPr lang="en-US" sz="3600" u="sng" dirty="0" smtClean="0"/>
              <a:t>March 20</a:t>
            </a:r>
            <a:r>
              <a:rPr lang="en-US" sz="3600" dirty="0" smtClean="0"/>
              <a:t>: First concentration camp opens at Dachau, Germany, for political opponents of the regime</a:t>
            </a:r>
          </a:p>
          <a:p>
            <a:r>
              <a:rPr lang="en-US" sz="3600" u="sng" dirty="0" smtClean="0"/>
              <a:t>April 1</a:t>
            </a:r>
            <a:r>
              <a:rPr lang="en-US" sz="3600" dirty="0" smtClean="0"/>
              <a:t>: Nationwide boycott of Jewish-owned businesses in Germany is carried out under Nazi leadership.</a:t>
            </a:r>
          </a:p>
          <a:p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1295400" cy="5181600"/>
          </a:xfrm>
        </p:spPr>
        <p:txBody>
          <a:bodyPr>
            <a:noAutofit/>
          </a:bodyPr>
          <a:lstStyle/>
          <a:p>
            <a:pPr algn="just"/>
            <a:r>
              <a:rPr lang="en-US" sz="8800" dirty="0" smtClean="0"/>
              <a:t>1941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696200" cy="53340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October-November</a:t>
            </a:r>
            <a:r>
              <a:rPr lang="en-US" dirty="0" smtClean="0"/>
              <a:t>: First group of German and Austrian Jews are deported to ghettos in eastern Europe</a:t>
            </a:r>
          </a:p>
          <a:p>
            <a:pPr marL="0" indent="0">
              <a:buNone/>
            </a:pPr>
            <a:r>
              <a:rPr lang="en-US" u="sng" dirty="0" smtClean="0"/>
              <a:t>October 10</a:t>
            </a:r>
            <a:r>
              <a:rPr lang="en-US" dirty="0" smtClean="0"/>
              <a:t>: Establishment of Theresienstadt Ghetto in Czechoslovakia</a:t>
            </a:r>
          </a:p>
          <a:p>
            <a:pPr marL="0" indent="0">
              <a:buNone/>
            </a:pPr>
            <a:r>
              <a:rPr lang="en-US" u="sng" dirty="0" smtClean="0"/>
              <a:t>October 23</a:t>
            </a:r>
            <a:r>
              <a:rPr lang="en-US" dirty="0" smtClean="0"/>
              <a:t>: Massacre of 19,000 Odessa Jews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hQSERQUExQWFRUWGBoXGBgXGRsaGhwXFhkVGBgcGB0aHCYeGhwjGhwVHy8gJCcpLCwsFx4xNTAqNSYrLCkBCQoKDgwOGg8PGiwkHCQsKSwsKSwsLSwpLCwpKSwsKSwsLCwsLCwsLCwsLCksLCwsLCksLCwpLCwsLCwsLCwsLP/AABEIALUBFgMBIgACEQEDEQH/xAAcAAABBQEBAQAAAAAAAAAAAAAFAAIDBAYBBwj/xABCEAACAQIEAwUECAQFAwUBAAABAhEAAwQSITEFQVEGEyJhcTKBkaEHFEJyscHR8CNSguEzkrLC8RVioiRDU3Pi0v/EABkBAAMBAQEAAAAAAAAAAAAAAAABAgMEBf/EACQRAAMAAgICAgMAAwAAAAAAAAABEQIhEjEDQRNRImFxBDJD/9oADAMBAAIRAxEAPwD0XPTleuFa4WrhOId3lNL0w12gDuauTTXYDU0zKW3kDpzPr09KYCOLJJVVJIHtn2BPmNWYRsPeRT7NoL4iSznQsd46CNFXyHzroSNOlKgdEWqrhW1vaz/FPKIlLZjz3386s0xd29R+ApiHTSNICuqKQHIpU41wmgDhppNcLE7fPT/mud111/D4UDGl+gn8PjXCpO+vkNB+pqWKUUAW8JjToNgKt/WgaEE0hc/YpQaDL3gBVa2NZocbx/5NPW6Y3+FKBQmzL0FVMTZnbSoQCdz8/wBKelnzph2Q3UioQ3lVq5aMa61EVjy+VOihEZ6VwoeunlTz6Gmt5mPTenQg1rY/5pk9B+X96eUPIR6/ua53XXX8KKOER8yfQf2ruU8gB6/2qUJG2grpWmJkBt9dfWuxU/dHpQ/FcYsW3VHuoGYhQsgmT1jb30fwaTZOVpU5lrtFAKtTIqRiZ5fGqvEL5RGK5S0HIpJ8TRoNNTrG1QiSWKYX6CT8h6/pUIV7i/xFCBlhrcyZPtAsOUaQPjU6LAAAAA0AHT4U4HR23a5nU9f06U/LXQD0prN5fhQI4aRFL3V33UDGxTV9ph0idOopzvA2J8hE/MihDcZcXGy4a6QbiW5L24nJqVhjpsDy89IppUpKheK4xA1J/X3DnUdlndQShtk7gkEj3qYrrgIJJCzpJMknkJOp9KQh1tiwBgrImG3HqAdD764pBJ6jr8ao8Kx3eNdm4DDCAWGgjXntNPTH2EdgcRZBJGneII8I86bRXFouE+prmtR38bbVC+ZWUfysrfDXWq+C4zZuuEQtmIJAKEbanXalGPi4WjcExOvQa10r5Gp8vKuRrQQQZPQV3u6lK13JQMjW2ByFLLTb2KC6QWaJgfmTpUJ4qgBmcw+yBmaeg5fOiNj4stRVTi/FBhrYZlLEkKoHNjMe7Q0IxPa24rwuGMg/+6/w8KD5TVDtL2nuYhLKXbQt3FuZwVJysIIEA+IROtXjg/Zrh4m+xXe2d1jMLbWYVYJJ0kmT8a5xLvXFqGljLy2umWIy7RrWe4liQhltPXQE+EaazO9SL2mVxbC5zllZyQoG05jA6fCtePtI6/jS6Nb2XW4Xuo7Z4RWAHLWDA6aitZh+DkxrA32rzLsvxw4bEm8wLjVSFPtKw6NoIIB91azEfSawHgsKv33nT0UCs88Mm9GGfjuRocdwvIJBJHPyodfZbYzOyoOrEAfOsTxf6RMXdlRcFtT/APGsH3Nq0e+szfxBcy7Fj1Ykn4mapeJ+xfB+z0HHds8Lb9ljdPRBp/maB8JrO8Q7fXm0tKtodfbaPU6D4VmXeoya0XjxRrj4cUWcdxm9cnvLrsPNjEeg0rK47GOxlNAvzq3jMSbhyr7IO/WmLbAgabVqtG6SR6L2H7bpetZLzhXQbtzAganrSrzC/hXttKaTuKVZPwpuoyf+Pi3T6DTjrMyocPdRmQPJEqsmBmKyflVxbQBzHVojNHLoOg2+FWwsbes8586421clPOf6IVjrTswmAdYmKcBU9owZA6CihCqfSuQaJraDCoL1iBNJMIVQtMuOFiZJOwGu288gPMwKkedtvx/t+NIW/wB8v1PvqhFc2nbeAvMCfKPvc+g9anRAug/vUuTqaWWlRkYFQcRIFsn3/CucR4tasQLjanZQJPrpQYdsbGIz2UD5yGAmIJUFuRkaCqWL7NMMXaP4VhlvC53lm14bjW1OQE5VA1JI31oL2q7J2LZlUzNlLspyAkA7iABoI5c62GDwy2kJ2BJuNP8AM0T+AEV5Dxztfcu8TF+1qEYqqnZrcw6nybb3LWuCby0deCrZxsFhv/icen9jXbNhUOa3cv2yNiGOnwbSr/EMOA+a3JtOM6GCYU7qY2KmQaj+qPE5Ggb6bRz9K2pdH2uN4pdsdfHr4v8AUpqynarGrr9bVjEQ9pD+AFDq64kbUovoUT9Gl4XxPGYr2sZZtQcsKUt789ZY+6pcBxW/bW4ly93rAtDk5jAGgGXz51j1jpTvdU8ELijWXMS5KjMQpAZpPP8AGKZi8Ys5oGp0MnX1rOWZzCCZ5QaspiCs6AyIM6+fu91EgniaFePIoB1YiJ5Drz1+VBOL8Ya/czQE0ygDcA7+I66mqTtXKEkhpQiTheZw6iWkIpnmeS8vM067hyGYE5iGOoMiecH3b+VS3CIULvrJBPPl7qeixvvVUqkrXRGgAA5DmepJ1NDsTenSfWrGJxHu6VUt2WZgqiWYwBQgRGelRl6ucU4a1hobUHZhMH9DVHLTTpZwihmPxZY5FPqev9qdxDHx4E3O56eQqvZtR+/SqSKQ6zZiAP2ZovheHBYLAFvkKdgcEF8Te106a/jVvN+H60mxNkWJwqv7XLnSpz6UqmsR7eVpLZPQ/A0TOMUbL8KY3ET0rkmP2ebxX2UWsQJbQdToKr4TEW3Eq6kHXeD8DrWR+lTGvZtW71t3lrmQqPZIykms1iOIXbYt5iAz21c76FgCQPTStMfEmrTbHw8laeuJbb7IMdf0qyuFYxOn4/2rxlO01xTIb4E1ctdv8Qv2m/zH8Kr4F9j+E9Xt8HC6LCjU+8kk/MmmPgWHmPKvLrn0g4g7Xbi+hH4MDT0+kfGDa8D9+2v4qKT8L+wfgPQOMXvq9vOVnUDrvWSxPbS4l1AQArMq5cmomJO80Jxv0gYu/bNu4tphIMhDOm2zflQ25imeWaAW6CNhHPUCnj4p2NeJI0PbO6jYzRlKqgSZ2aWJ23iaAYGLVxbtsQ4zGSAfazAyIjY7Uy3a/fT0p6sWIVNyY9/751aUUNEood7RdorgssXuMzNKJJ2MeMgDTwjSY3ah30fcDzv35BIT2YUHxctW8Ijeg3F8QcTiBbtCUWLaRzAOrerNJ+Fem8M4etmylrwkgSZYv4jE+FdKeX44xezWcVCtjEyOVDD+ISUl1dlvRqCAIAcaxtmHnUYuBLazJLQcumaCcpgAa/d/7SKL4nAm5bZCHhv5VW2ARqDrrodaz+P433NubhIfNkcW8rfxBrmAbQo6idINQnSJQfxHB922nsnby8j+VVopcS7SWb1lEdXLpqGKKPENOT+yRoRryiqA4wnIH3x+RNaJMcZZurG3viuWzVdOKLOo+FSfXra+0SB5qYpjhYt2+tTMsaATz0B99TcKsreBdW8IMAjrvGsURXh1vz+Mf6alsUAs10LMSdPnRDiXDcq50Gg3EGfUUIuN1mhbCE/1rLOWNaY1yYk1Gi0860wInOs1cu4wYPDNfaO9ueGyp5Dm378qXDcIrMWuGLVsZnPQDl76znFMc+NxGeDkHhtoOmwA8zR2Xigt2Z7T94n1fGGVPs3DuJ2DHpOze6puJcKawwB1U+y3L3+dXB2MBsAMFW7uWZ9J/lgaADaqfCeOBJw2KIKbK2pykbAn+XoeVLt1D7KDWV6D4UwW1BkRNFeI8ONlv5lOzevI+dUyk7iqpNGm+3lTRiDSNkct/MUxlinAomxPl86VRNSoGe14XtTbdlTLcR2MCRmUn7ySPjFE3J5eL5Csxwq+qXlNxgohtSQANOc1oU4tYkDvrWu3jXl79K4csd6PPyx3owf0tC5cXB2THjun2epCqfkfKou1mCLWQwX2Dy2C7H15a67VH2x4wL/E8GikEW3gZTIJliWBA6BdulHHVSpUwZGo566agSf8xFbq444nXhrFHnSD9+dOJ/f7FT3MBlJXmCenI1H3Z6H4VuVSJqQ1qR7XrpXbVuf3yoAfYtc/2TRC1cbmfzqumn75U3EYgKCW0Ubn8hU9iJsRiwAdlA3O34UBbjhy3GUEHLkSNgGnM/rl08s1U8ZjHvNscg2A/fzp9i94sqq08hHWrWJosZsvdj7BVzcCW3YCQHJCqOTERrEGK1dniuIuOLa37aMQGyWrcnKTAIYzv5VzgnDwuGcwCWRsxCryNwe0dRp0mq/CVHeWiFgd1l1JiA+zEAcv+Kze6FTG8RtRcZLxv3HW2bhD3IXwgnKAIg+cVBxHgAuYfvLYK5cpKIogAgHMX3YiSPQ0Yx9nNiYEAMhEhdiZ2zaxtvVnhRBXxBW2Es8KeRyqNCT+lLlEKnl74a6DGc/GmHC3f5j8RR3H4fJddTGhPKdJMVAyDy/ymtaVQYovjZvkp/KpMFZu3nhmGQGGMKPcCBvVgrnbIp82IGw8vM1ouCYESFAEKCQOpgx666z5UNwGyytxsNaVAqkQSCnMwTBDaSTlAPltUs4hFUXnCOzbEL4BlzBWg+1Gsb+QoPicYXjeFACg9JUH50xcW+Iw0EDwKkZRu6uVZj/3GRPWKzhJpOHY5RCOQC5IWZILDcSSYkRpNDeN8LNtpUeEke49PSqGIwV5sMgZCtzvPCNiQRoddtaLDjeayUuqe8K5dRIz7GSDtOunWlJsAYARpvG/6U0SzAAakwB50T4bwUPbDFiNcojyWT66kCq3FGGBRnLBrrylny/mYjymPWi+hJArtVxCAMHaOxzXmH2n6egol2O4KAvfNbZo0tjRR5tqRPQUE7OcEa/cjU/auNEwPOSASTW8TgTEAG7egCIVraCOngUkD308olC2WDKkeG0nWTJ202X86Ddo8Lbvp/i2w4GhC7joST8+VEV4PaXWATM5rjvcOn3mAqwhRdnRfuov5TUJx0kxHBu0AScPiJa2ZAZhOU9G6r58qscU4WbTSIZD7J9ev60b7QcJXELINwuNAcpgjofCPjWd4Vxc4cmxfVjamPENU/Mr+HKtE7tD7K5nz9xphJ8/xonxPhRQhrcujbZdY/t50KeeSufSPyJpp0BM3r8KVVMXdvIoY2XAmJYHf/LSqoOGkvcULLlN2R0LT+dcw15NmykHrBjzoRicBhV+1H9XnVC/wqSWUtbTkbhCj+kEFm+FSkjNYphM4s2cdadkYhXYhEIkjJlGWdIOp9KPYntDjnCZLdvDJcIykjOxBKidYUbjlWSwiBb9kFi4UMSzAgkR0mYA2rfcTuZfqRVQwKgaz9o2gDudQJI9KWXop6MP2q7P3beIJuXTcdwGa5oJaPLyAoSME++cz6/3r0Ptcme8w/7V67x6TWKuXWZsie2fgOpMirwdRSegfat3iwRHYnoGMDzOugrV8PwZtp4nLtzJOnuFc4dgVtLA1J1LczU1/EBQWbQD4ydgPM0m6S3R13EBVLMYA/YjrWexOLN9ulsbDrTL9577S2iiYA/evrUuEwzZiN5Omh8IjnTShSU7LGHtSQqj8NBRTDYQLMak7n98qfhsJlACj10NTiyx0j3aT8N6lshsMcLINogakIT7BJALXPtaBedUMHffPaXMCoU5wGBbOSMu3l7qJcOsgKVfKpygeN2SJa7sMpB3G4qYcLLCO9JEahc5BHnkRJFZ0ED+0GOt278u8HIVgnvCc4YSSvSdqk7J3QLYtoxhQFzmwxYgc15KNTvNaG0H5Bv6LAX5uTTrrXI8XfHpmZV/00rqBdHnfHFIvkFix8WvhXXN5UMIZzCfEnQfrWmx/Zdr9w3WuKoltM6jWSD7Wu46U61wS0ntX8OvLW6PkFWtOSSKoKweD7tco15knmTzqdrAJEjUcwYOuh1HKKlu4qwhIF+0fuq7f7qiGOtk+F7rfdsn8xSENFmfDqV+1IXaZgECYNHcVxZnAHdplA0VVIGm3PlVYFGEpYxj+ZGUfiKnt4J2PhwDH/7bo/CTUsTQLxt5mOaEXSNNI+NUms6lmYaCdwT8BNapeG4gezhcInq2Y/ICob7YmCrXLCLlObKnKDIktoeVNMcOcIxSrhkdjCDvbhPlmVdJ56ECsFjse2LxBuEHLoqKNYHICrPaPjBZLeGtnwIqhyOb6sfcC3xoz2J4GZ71l8K+zLZZb3CdP0q1rZfSNFwLhXcWgCtyTqxJCiem86VcYifZX+q5P4k124Nd7ajnJLT8aaGA+1ZHouv41i2QcN2PZ7ke+fwApfWD/Mv9Kk/maf33/ef6V/saRuedw/0//mkA7D4e9ddVty3Ny0JCDKCV8JzHXah3arsW7qLikGYGr/xPEYAK7bZdTqPSp8RaDRmS6Y6SB05RTbeAQGRYYHqTB/1zTTa2iY7TGcK4pcwb93dVu7nYwWQ9R5eXwrY2cWLgDA7jwxswPOh3GeAjEAxYZXGzSuo6HxHTzrNYHHXMJcNu4jC3Oo5qeojl5VprL+mnZr+ItK7/AGv1rlV8ZjxkDHWSIK6g6HUUqlJgZ/jtkK9pUtC2rIPvTLaiCddKZhOG5nhQWbQTqxJ5QTV3i/FiHWUuqCoAJVCTuTGYkDXymosF2+t2XBXO+WdGI1O2gVAAflVqwW4GLX0e31ui872FGUjI5LHVSNcogfGjV7gzOtoZyDbUA5ZidDpoI6b0Cx3anF3ACMlkEZuZuR0zH2fhQLH9rsQpygKeZIZxr5wQSfMk1CWeQuLND2gwLXL7nxmF9lLdwnwx9orA0O8mqmA4PaspnNq6C0Zi5tpv1LXJjzy+dZ+3xO/dIz5QreEmXYxMmFa5E6eVBbbXLjMFiVBY+EaBdSZrRYuQpI9Fxy2wsLkFydu9Dv5+FVges1mcU1y6Tas53WfGwmCeinYDqZoRae/dZUz+0QPDCmWMctZo3e45fwNvDpbyhcoJJQF5LMdzsIjlRxg0g7w7s2O6WcK7OB4zmtKsyY9onlHKrBwTJtaw9sH+fEgfEIBWExHHr2IuA3GDnRQSoGnuioLlm4pYNAKsV9kDUR5elHF+2EN/nRdGxWBQ84Bun3Esa5/1i0NDxBh/9VoIJ8oSfnWAe1dyZyWyTE6xPSdqZhsK1wSpLCSPeFLH5UcP2EN3Y7ZWxfdnvv3YQIpthszQ0yQw0036mrb/AEi4UaTim/qj/eK85w2ALuqLqW0GtWP+lsrMrKQQByPOf0oeGIcUbS79JeE5Ye833n//AEapYv6R7BUi1hjbeDleVJDf5awmLw0ORMR10qfhOAzsAPESY011jaj48S1guzQ4Ttkqr/Ew1u9cJJNxwJMknQZdAKup9IEDw4SwPOP0WgXEeDFM0K0KASSNjpO2lU8UndhCROYSPdFPjixRejR3u391jPd2h0gHl0g71Ce3OJPNB/TP4mosD2ce7aFwLvGkwTsQR1GtBlDl8gABmNRRMSYg1c7aYsj/ABnHKFCrtt9mq1ztJfb2nuv63H/AGKlwfCCbF668fw5CgfzAA6+UfjTcbwx7TQyj2Q0CDEmNTy5b0aDRUbiLk6qp+8Cfz1q/iuEXvqaYv+HlLFYVRIgkSfhXcHgWzqMhgsBusb845RWzxSA4LEWgAES7CgbAOquf/Imk3Ogph+E8Oa8zFhACFiQCYA3MDfpFbvC8QtIipbwt5gogfwDJ8zmI1NLB8HFmy+pbPak6RsToPjRfiF1Vt5kW4WCktmbTMJMABtazyypLBv8A18jQYS/P/wBaL/vpp47e5YW773tr+tB+C9s++vd2yp4gSvtHYbGT0/CifE+KC2hYhBpOg1PKRrrrFDxnoR1uPYmYGGPvvL+SVGeL4k/+wg8ze/IJQzsR2mxV1rwe5asogBNzu1J3AIAJ1ESTG3OhfaztTibd4Q63regLG3AbUmCZ5gDYjyp8dwqMO3eNYnOUCWREeJnuZTIBgHmfKpmvYvrYHLRbrf76o9mOKPeFu4WVDcF1mEHL4SigLr060H7VYW5cxdtbebVVBAJA3bVjsANNac3ARoy+K53LYjpY/wD6eqHEOFXMRlRrgZjMZMOC0rGgySwGtZXjvZ27hMgfEI7NuqMxI00mQK9H7Md4LQuywthZKoAr3WCqSouH2QBrGmvOh6VQfww/HcO+Ew9u3nZWLBmRwdJVvZkCBrqKVaTtBxazetd463FHeQBdIuHRTqCoOn6UqrF62gT+wXxdGY3Sqsyqz6KJywPCfIHXU6TTzw7DWbgxE6gCFgZA4+1qPE0+6q9vjFg24y3DdZhmOZSpygG4QsGZbLHkN6HdoHuOrPdYIAPDb3aORaPZJoSZWCNLx/tJavgXWdc4hWQaZuh0G/Wn3+GJ9asMEQFLcnMuhDOUJjQEwxgmYIFefvmW0rlYVtB7udbbFYtrd2yTldzYSAJgP/iQpX2zl5dTFJ4zoMsYWuOcUv2zeW3PdK6JlV41uAHRVXWNTvVGzwwZ8dekaB0j7xiflFUeK8QvBb9y9ZuWi7LOrIQI00J0MEetFMRw+8h7pgLBv3lzZmBHd3chQnLIUqJOp6iiRE9FThOMW/j1tMSmUu+d3QLFqXGyA65YgnnvXfpD4c793cUAq2UCCMxhNTA1idJohxvg1jC8QRBbzHJJZyMrggKXVScoJktDECVNUcTxFGTDWozXGI7zKgU5cotkREGAGggx4SedHtNBfZl+zVkPirKHm6gjykVruO4Gy3e6qtw4i7qZiFEDUA6zHu1ognAMOl97dq1ku2BZfvplDbLFgQsSXdZB+7NXrXZ+3j3bNdFhFD21GTM7XnYu0vpOXwnymKTyVo3ldlAcNQ8NRQ4uXLskIqkyEPjYtMDQTETWY4Lhslog7/xm93caVsn7MLgbMJdF2+HdA4JQLCEsg/mmNSddBEVkuN8dnuspJiybbK0QCTcBycyMpETNPF2wSf0XcKzfXLYBXu2dwsKo0XTeJ6Ue4SbN+7dhVfLlUllJiM23iGhPOKA4XjtvLatgHMHYho0Ibw+KBmPsmAo5702xj7lm7cFpFKsq6sCWBE6GdV+70NDVBgntbw4virpRSYyzAPMKBt1OlFvo0wcPcBUZlaYZVMEKRs+x1onwa4QjXLilLzvJ13yKqgCOQBn1iu8OW3ZxTsrNkcZmmGMgqpyyNSZHU60N6g+WoFOK2VuXWtMyq0C5dEAZbS5SzQoyjSInckVmuLdm1urm7zLlDG2i2yxc5oA8PhRdvETAJonh+0X8MtccgXLrW3Fu0JazlGrECZBMAT10o/wjGd/eF6Mg7vImUj/DcgZSvQLbABI+0aneJNaM5w7CYhLti0uUISiZi02ypABbyIPIUGXB/wDriWUuqnxAGDqCB86OdsOItexuV7gVERkGUb6EiRzOb4RQfs7iW+sEqfGgWC+vsDWcp5gfOqXVH6LOGtHu7mHUANcN55YgFUULB9TPyNXcRdS4puGQr4W2xjUx3hnTnyodheI23uPcxJRVuI2YlC0SZHdBSDmjQSQPEZqtw7FaOJBAtqFB/lDzlPxogFjCYey1xQj3ZBtsBkXXu9IHjklpAgamj90ju8WNiHtn/wABIj1BqtjMFZ75QLncgjOr5ZKsq+AD+okHY+zBqmmBv2LF8YhSC+VkOkFApHLmOm4qewNFi+KW1tqrsAWsiJGni6nbyqxxviq2sLcIW0WUyCFIOrDSaCcat3DhbBuKe4KoRmXQ3AqkENyGXN5n0FBu0XGA1oqJHeZXA5BdZ896SxoSszqOocMmYNmkQY8RPl5mj/EeOs+FurdVg6OLQyiFDaF8xHOJMTr7qyCglZ99Kxi7jLcthiQzB2WdCyBgCfMAn41s0W0abh3EUWyQ6s1zTuwsR7UsW/ppmPu3b/DrVm2AVS9cYoGgAkyIBiNCef2jVOAFViQAq89J00jz3qHh/GglkoQZLM0+5co+VEJhoOzl04e4gcrbU2nyLruSCdzvpJohdwxud47d4tpEGdkjIWJPdo5Pig6mBWKuYjdp6Aa+VFcJiSbVoMc2aSQfOY+QFJ4+xE/CeEpisTawutksIYhMzAoC59o76RmFevcXRLWFTDpbAT2LagwQVAjxb5iTE9Sa8/7A2w3FJUeFLLkEgA7qn+4/Ctp2rxCtdw1hW8ZcswXUpayMuY9JJ0msfI28kiM3Wkee4+9p3SlAEYiV5xO/MHXn50qE/SZigt9FSV/hqzQIknPvG/r50q1xVVLWyhae3axTEaAJ4fXY/hSx2MtPId3YDUhSFWfh4j5mtT9G3BbeMS695SGtuhUgAypkkEEGVOUj41kO1+EC4lgihQOSiBuaE64aY5egt2ft4Z7ttb1q5cw6nUF2Cj3iNJrR8c7S4G06G2jFUUpbRGIUDnlkkCf5hrXliXmjKSY6SY99F+D4B7yHJYuOVklgJAA69Kbx9seRc7Q9pGxNrKqG3bDTlzSJIAkwokwNyTXb1spbw2YsTCswbY+LmPJYGvSrXCuAPiLRIywbtuyAxMlrh3joBqfWtJxDsw2MvkPel1QhWCMqZbfdhASFAYkltRvkNFWOjN5JHOMWr2MQYnPlbDlLbMk945uuxSFGhiYFBu2MZglvDm33ShSSxY6NqxJ0aWMSNJM1ueB8PvWU4iiqYy2zaZgQGuWzIC5oLAzE+Vef8V7TX7tw4U27aMD3ZZASxlhpLN1y7RtUY966JxdN27AYC3iAYN0YZZnU92ojnrJa58aKdh8fbuWbhDMrWywAKeybjv4hMZiVRT0HxrNhcVYw1iwlnvDYZm7z2YyzlKjMSD5kCMulEOyPay9cu3xjGuZMyWUDKXIuLLOoyj2soes3j+LJa/EpcYy20XMGgXbzrEkS910XN5lYMt57bV51j7f8QDSSzAQdJkga+dej8bxlu7bILoc3dsylhIDPmIImQRmPpGtYbGcK77Hm3hyhCMWBzDKFQrz+1y0EmtcGXiaDgdq5a7svfRLZKB3BLXrVu2zArOXLI12kCZ1p/GcJN1zaI7p8wSWAUjPcdcpjxDJlOuoBE71Qx2HZbbW7it3hdmMCAwZh4p5r+FLi3EkOFsWlaLllTKwdW8SDKQIMgS3uo9i9jeFXCYN24SLgZg5J/wARCAyHpHhIPMVbPEhbV2tv/FIfJcQybYF1LZK/ysw2bkJ50Bv4lrN9rVyFa0G0MCHIlh5kkj4CndkMCt+46u7IumYqMxAnYA7maqeyoaI2sMEzWWvEEeHvYRmygqZysZM6luebyo5wI2zhLQIyPLAAEk6O0aga69TWN+vi25tXUFxbaOEObKVEyCpUHfQkH5VpbPGLKoEgoC0KurATsuaNTOk9ZqMkS1oqcR4XmxZtXCfYUaLLMpIDQfsN59dKzvDmFjFOiliCGAkSwInQ+6da0nGOLNae8hBa9lHiBiIIZRMHy+FYjCtN+2WIMt4iT1JmfjVY7RWIRwtsNodhbcj1VGIj3iquDaLwE+0CvTciN/jRDuwt1lGgCXAI+40D51N2Vwdu5eud5EBBEkiCXGoIOlNvVA0WBwc4vv7rWxYsL4szKA2WTlVSZefDsKrcQxebvSHDhVLRy9oZdOkSPhVF8WGu5Mlp0TNJYEmWiJIYSYGnTWq3DGUpiyqBFIAAExoTMTrExUT2JLZHiu1OPdMr3s6yQM4DEKQBGoiNKEXD3loBicyqQOmmaPdAqdcRFsnmRA9YofhiTcidAv5VpCkdKQsdBVXBHLiU9kZiBLGFGbSSeQG9XbnP0odcHjU/vrTRSDfaV0VxZsMXUwSxAEnnABMLMxJmN6CXlyyOfrRluEA35ghCZ000gH3AmRQrGoAxgbgNHkTNCBHMTiJXQ8l+QrQ8CwovogDqptrLAkLoJObbURQbhvBO/DsGVApgAyTrqKOdkuzIvveW8jKAileWrMRM9NKWTUJykNr2U4Ldw73y0ZntKiFWBnvGBB09kwAYOtMxn1vB3XdrTXLQeRcBLCASFZiASCJ2OlFPo/4ZZQ4nuw3guKpkk+IKYj4natZc9nQaA7fGubLOMwbjPIuK9uMN3twYvA2r5zLlbIUbKAYGpBC76HrOtKqH0yWoxNlubWzJ6lW59d6VaLHFqmqahoPoz4ndyJZ+qC1bFpma+Vcd5BlNTA3YxE7Vnu0GJw5JJyO0kCG13O8GvT8Rc+q4UlFIt2bcKrtOiiFAXc+8ia8H4tYiC/8AivLuBsA2oEctKWG22PxbrK11BMitv9EXFit+7h5IF5ZBEGCvWeUV5/Wj7B9ovqeLVz7DeB/umNfdWuW1Cs1Ue3NwhTMMVJZWlcshkEDkdNvhVkNc0GdvjpptplruYRIGh1BEEGdoim5xMTHroa46cZBj7YuCLlvvAOoUwdDIIIIOnKgt7gduLzW8OucXLVxEy5ScgTOq5mnKwDDXTWtIQdtes0rgkGQG05yIjoeRppgnCFO7yBRYCzEo0KYOpG0dOdCH7LEd41rEOlxz3niRGHeAMAfCRB1AJg7UXw95iGOpWfAZ3A1M9RMwanDDUzoeon+1CcBOHn2P4MbV6yLt3MQ6tcu5FLqBmcnLlI0LRz0j0q1wnguCt3Tet4pRqwBZrWofKGIkzuNyBueta27Ysklits6ZZgEx06x5VXezbtOiqqgETECRAHMifjVvOovlQFxS/hw145u9uLba2gWDm7wIwbTQ6sFWNPCZocOzKvatNmbIttnP8K4AzsOXhBJEkxtoNda33djmJjQSBz5V02V2yiNth+VLmHM8/wAV2Ks4i9cvy4LtmC5LgHKNFQnl1qXDdhzhsNddSGutJzQ4IEmIVlEQDv5zyreBAdh8P3tXCmnKCNjrp76fNh8jMAOzaXltshyHuvq85dGuIlnMRy3JBPUVy3gAiqLrhWS4HynmUVCQRuIfMJEHSt1/0+02ndW/QKB/pgDXWsTwHgNvEcRxt25bRrdm53aK3sz4gNOYCqN+tUsraPlTGcVu3HvXLr/acszbrqdp8hFF+Adne+fv1V2EgqRmkEA5vZXXxRAr0bjHA7d/DXbItImZIUoIgjUbRpMaUH7AIPqKLlEqzK/jbeTMgHT0qn5Px0Vz1TJcR4JiTiGVMPcd8puBeeRmKBtTO9Wuw/Cb+Z7vd3FtusKwy6lWgiD5g1s/q1xL5vAMCU7sBQrAIGzD2zMzJ99cwGBawi20a+EHshQkCdTrlJmZPvqeeoLmee8J7O3s157dubYZwJMezJBAjprNT4DBsmHKw05WJMbyGI05zMj0rV8WiyHFhL5vFd5c2xuNVEIdzp51W4gFY2Fs2XCkKb0tm9hfCoHealTmHIa1XKlc6YduCOMObgzeBWZlZIjbWemooXwpv8Q6exH/AJLXtCraaB9TGU8z3cRzkAmfTWpOJ8Jw74e4ht21GRiIVQQ2UwRHMUfL9oF5Ps8TuPvVZrckb716Bj+x1kcNW4gY4khADLeJi5BGXacv+mq30c9nBez3jldrTle7JIIYDQvofCdfhWnNSmnNSlfHYYIozsAwgabE9Pjt76ynEvbMfygD3VpO2rlb8GBlfUDaQQNJ1rNcXSXXzj5mjEeJZ4HxO5bssEcoWv2pKmJUhwQfKvReAsFuXW5KgJ/ozVlrnYpRm/8AV2BEMEDEmU2UsYHlNUW7R3/GoZUnw3FADEqNSATOkTtUtcuiX+XR6F9Gtx3XEsWGt1dR9zMf9VbQ5lUn2h0ry/6Me1+HsWboxF1bWa6SkgxqpmSq/Ct1d7b4F5VcZZnbViv+oAVh5E+XRjmnTzr6ZMMO7wdwSZ71SfMlG/XTypVf+l4I2EwxR0de8JlGBElWmIPlSrXCwpdGm45FrB3GuXLjwkR4RmJMLMLzPKvFcYhe4QTLmWc8lA1j3V6n9IfFVGEyq2Zi4Gk7iTEbTtXmNvCkKlof4uIYA+SloA+Op9KXj6pp4tY013ZX6NreJ4ebtxil66xNluQVdBmHMMZPpWExeFaxde2xGZGKkqZEg8j0r6Is2ltWlS23gtIFGUTIQACCD+5r5+7RX8+KvN1c/vSn48m2xeLJts9f+jjEs3D0Ly0MwEk+yNthrWpS9I0100B2+BrPdjrLLg7ChDGUGXMAaclXU896Ora/nM6dMqiPIb+81jl2zny7Y0sCYA8UfY0g+ZHhpjWCwh2Ma+zqPjoT7qlEBYMAdP8Aiu3GgSdAOewA8+QqSR4baCNPd7hTCxB1ka8vwkHaqv8A1AHS2pun/t9kf1nwn3TSVHaTcbKDulskT5O/te6R6VQDr2OUToHIE5QAY9TEgbaamktkgFj7R5clEggAawAdY3powVsEwEBjaJ9Nzv6VKoj4aDY/+O/pSGdXER9s/r15A043OYI1HnqPnUZRiPa+I0+O/wA6hYtsQkeTkH8NKALgaTzPTX8oFN746T1j1+HSoB91vhm/A/lTi6k7x6yPxoAe19oOWJ1IJ0E9DpWO7NYfHYS5d7yyrpfYXGC3EzK5zbZiAd4PuitggPmfTX50mTy+I1iqTmhpzRQv4zFnMbaWegBYkg+o8PxNZ7gvZjG4drjretqWOZklisk6kxpWvXTw8vKY+G1ODgGfymaFlFAsILLXI8VxW+6kR8SZqZX1gknTpy92xpSPM67bD9Kd3ux+XWpJYludCDyjWmGxmiUVh/SdedONz3fL8JqO9dgQpEjq0fgJ91AERwVvfuwI6CP9JpuL4cjqVl0kQCCQdfvCKmF8nmCfLUU7vyRpGmmv6TTowJd7MlgqjEXFyOXGls6kkwdNRqaGXfo7UF3t37i3HJLEyFJJJIypH51rLlzbXf8Aek01rkc490aVXNlcmYrFdgrrgZrttmAgMVY7zJI5mSI6RQ5/ozvkjPdtmP5Q0++YE16H3w57fDz9a6L8iQf+PeKfyZFLNmIXsG0nNdJg/wAsT6eI/Oocd2NAgp4SVyw4Op1kzy9K3Yue70H6U06b+/X9xT+TIObPKcR2BvxClANG8TSSY1jKug8jWaxWAZblxYLZGykiTtp+Ve8vbB3HwFBcb2Swr5i1vKX1JUumvXQxNUvJ9lryfZ5/wvjKrghbuNb8F3RCgLQwYlpJ2kxFcrc2+x+HVQozQOrKfxWa5RyxDliQfSKY7ldI8TRECdBNZn6PsEL/ABNc32Ee4JEiQumh9Z91KlUr/Q0/5nrjYYNbcEkgA6bDTyWBXhfaLAqmJZRzf8TSpUeLtkeH2e5cESLKAaaAfIUQxPgBO4VZj3fKlSrF9nO+wVw/FtfUkRbUSYAzHTzbT/xqXDYJGMkFiDu5zn3A+Ee4UqVN6cBly3bnN06VARqB8I/vvSpUexDhYkmek7dOprtuTzGkDb30qVAxLzEbfnThbkbx7qVKgBoseem0QPxpuIulFWP38a5So9gNuRlU5QSfT8hTLbyYEiCOc7joZpUqALD2iPtT6j9CKr274YkR86VKgCZbQIn4U26f36UqVSNjrQ0HmKZn0nzilSqhDLqR56/j6UkGgMkeldpUIbGuI0ppvzoVFKlQB10kFidANufxqDE3Iy6GDyJ0/DU+dKlTGOcxHnp5Vw2Rouv5fClSoAYQVbKTM8/3pTH0MHX13pUqAIhvpt560qVKmM//2Q=="/>
          <p:cNvSpPr>
            <a:spLocks noChangeAspect="1" noChangeArrowheads="1"/>
          </p:cNvSpPr>
          <p:nvPr/>
        </p:nvSpPr>
        <p:spPr bwMode="auto">
          <a:xfrm>
            <a:off x="0" y="-82232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xQWFRUWGBoXGBgXGRsaGhwXFhkVGBgcGB0aHCYeGhwjGhwVHy8gJCcpLCwsFx4xNTAqNSYrLCkBCQoKDgwOGg8PGiwkHCQsKSwsKSwsLSwpLCwpKSwsKSwsLCwsLCwsLCwsLCksLCwsLCksLCwpLCwsLCwsLCwsLP/AABEIALUBFgMBIgACEQEDEQH/xAAcAAABBQEBAQAAAAAAAAAAAAAFAAIDBAYBBwj/xABCEAACAQIEAwUECAQFAwUBAAABAhEAAwQSITEFQVEGEyJhcTKBkaEHFEJyscHR8CNSguEzkrLC8RVioiRDU3Pi0v/EABkBAAMBAQEAAAAAAAAAAAAAAAABAgMEBf/EACQRAAMAAgICAgMAAwAAAAAAAAABEQIhEjEDQRNRImFxBDJD/9oADAMBAAIRAxEAPwD0XPTleuFa4WrhOId3lNL0w12gDuauTTXYDU0zKW3kDpzPr09KYCOLJJVVJIHtn2BPmNWYRsPeRT7NoL4iSznQsd46CNFXyHzroSNOlKgdEWqrhW1vaz/FPKIlLZjz3386s0xd29R+ApiHTSNICuqKQHIpU41wmgDhppNcLE7fPT/mud111/D4UDGl+gn8PjXCpO+vkNB+pqWKUUAW8JjToNgKt/WgaEE0hc/YpQaDL3gBVa2NZocbx/5NPW6Y3+FKBQmzL0FVMTZnbSoQCdz8/wBKelnzph2Q3UioQ3lVq5aMa61EVjy+VOihEZ6VwoeunlTz6Gmt5mPTenQg1rY/5pk9B+X96eUPIR6/ua53XXX8KKOER8yfQf2ruU8gB6/2qUJG2grpWmJkBt9dfWuxU/dHpQ/FcYsW3VHuoGYhQsgmT1jb30fwaTZOVpU5lrtFAKtTIqRiZ5fGqvEL5RGK5S0HIpJ8TRoNNTrG1QiSWKYX6CT8h6/pUIV7i/xFCBlhrcyZPtAsOUaQPjU6LAAAAA0AHT4U4HR23a5nU9f06U/LXQD0prN5fhQI4aRFL3V33UDGxTV9ph0idOopzvA2J8hE/MihDcZcXGy4a6QbiW5L24nJqVhjpsDy89IppUpKheK4xA1J/X3DnUdlndQShtk7gkEj3qYrrgIJJCzpJMknkJOp9KQh1tiwBgrImG3HqAdD764pBJ6jr8ao8Kx3eNdm4DDCAWGgjXntNPTH2EdgcRZBJGneII8I86bRXFouE+prmtR38bbVC+ZWUfysrfDXWq+C4zZuuEQtmIJAKEbanXalGPi4WjcExOvQa10r5Gp8vKuRrQQQZPQV3u6lK13JQMjW2ByFLLTb2KC6QWaJgfmTpUJ4qgBmcw+yBmaeg5fOiNj4stRVTi/FBhrYZlLEkKoHNjMe7Q0IxPa24rwuGMg/+6/w8KD5TVDtL2nuYhLKXbQt3FuZwVJysIIEA+IROtXjg/Zrh4m+xXe2d1jMLbWYVYJJ0kmT8a5xLvXFqGljLy2umWIy7RrWe4liQhltPXQE+EaazO9SL2mVxbC5zllZyQoG05jA6fCtePtI6/jS6Nb2XW4Xuo7Z4RWAHLWDA6aitZh+DkxrA32rzLsvxw4bEm8wLjVSFPtKw6NoIIB91azEfSawHgsKv33nT0UCs88Mm9GGfjuRocdwvIJBJHPyodfZbYzOyoOrEAfOsTxf6RMXdlRcFtT/APGsH3Nq0e+szfxBcy7Fj1Ykn4mapeJ+xfB+z0HHds8Lb9ljdPRBp/maB8JrO8Q7fXm0tKtodfbaPU6D4VmXeoya0XjxRrj4cUWcdxm9cnvLrsPNjEeg0rK47GOxlNAvzq3jMSbhyr7IO/WmLbAgabVqtG6SR6L2H7bpetZLzhXQbtzAganrSrzC/hXttKaTuKVZPwpuoyf+Pi3T6DTjrMyocPdRmQPJEqsmBmKyflVxbQBzHVojNHLoOg2+FWwsbes8586421clPOf6IVjrTswmAdYmKcBU9owZA6CihCqfSuQaJraDCoL1iBNJMIVQtMuOFiZJOwGu288gPMwKkedtvx/t+NIW/wB8v1PvqhFc2nbeAvMCfKPvc+g9anRAug/vUuTqaWWlRkYFQcRIFsn3/CucR4tasQLjanZQJPrpQYdsbGIz2UD5yGAmIJUFuRkaCqWL7NMMXaP4VhlvC53lm14bjW1OQE5VA1JI31oL2q7J2LZlUzNlLspyAkA7iABoI5c62GDwy2kJ2BJuNP8AM0T+AEV5Dxztfcu8TF+1qEYqqnZrcw6nybb3LWuCby0deCrZxsFhv/icen9jXbNhUOa3cv2yNiGOnwbSr/EMOA+a3JtOM6GCYU7qY2KmQaj+qPE5Ggb6bRz9K2pdH2uN4pdsdfHr4v8AUpqynarGrr9bVjEQ9pD+AFDq64kbUovoUT9Gl4XxPGYr2sZZtQcsKUt789ZY+6pcBxW/bW4ly93rAtDk5jAGgGXz51j1jpTvdU8ELijWXMS5KjMQpAZpPP8AGKZi8Ys5oGp0MnX1rOWZzCCZ5QaspiCs6AyIM6+fu91EgniaFePIoB1YiJ5Drz1+VBOL8Ya/czQE0ygDcA7+I66mqTtXKEkhpQiTheZw6iWkIpnmeS8vM067hyGYE5iGOoMiecH3b+VS3CIULvrJBPPl7qeixvvVUqkrXRGgAA5DmepJ1NDsTenSfWrGJxHu6VUt2WZgqiWYwBQgRGelRl6ucU4a1hobUHZhMH9DVHLTTpZwihmPxZY5FPqev9qdxDHx4E3O56eQqvZtR+/SqSKQ6zZiAP2ZovheHBYLAFvkKdgcEF8Te106a/jVvN+H60mxNkWJwqv7XLnSpz6UqmsR7eVpLZPQ/A0TOMUbL8KY3ET0rkmP2ebxX2UWsQJbQdToKr4TEW3Eq6kHXeD8DrWR+lTGvZtW71t3lrmQqPZIykms1iOIXbYt5iAz21c76FgCQPTStMfEmrTbHw8laeuJbb7IMdf0qyuFYxOn4/2rxlO01xTIb4E1ctdv8Qv2m/zH8Kr4F9j+E9Xt8HC6LCjU+8kk/MmmPgWHmPKvLrn0g4g7Xbi+hH4MDT0+kfGDa8D9+2v4qKT8L+wfgPQOMXvq9vOVnUDrvWSxPbS4l1AQArMq5cmomJO80Jxv0gYu/bNu4tphIMhDOm2zflQ25imeWaAW6CNhHPUCnj4p2NeJI0PbO6jYzRlKqgSZ2aWJ23iaAYGLVxbtsQ4zGSAfazAyIjY7Uy3a/fT0p6sWIVNyY9/751aUUNEood7RdorgssXuMzNKJJ2MeMgDTwjSY3ah30fcDzv35BIT2YUHxctW8Ijeg3F8QcTiBbtCUWLaRzAOrerNJ+Fem8M4etmylrwkgSZYv4jE+FdKeX44xezWcVCtjEyOVDD+ISUl1dlvRqCAIAcaxtmHnUYuBLazJLQcumaCcpgAa/d/7SKL4nAm5bZCHhv5VW2ARqDrrodaz+P433NubhIfNkcW8rfxBrmAbQo6idINQnSJQfxHB922nsnby8j+VVopcS7SWb1lEdXLpqGKKPENOT+yRoRryiqA4wnIH3x+RNaJMcZZurG3viuWzVdOKLOo+FSfXra+0SB5qYpjhYt2+tTMsaATz0B99TcKsreBdW8IMAjrvGsURXh1vz+Mf6alsUAs10LMSdPnRDiXDcq50Gg3EGfUUIuN1mhbCE/1rLOWNaY1yYk1Gi0860wInOs1cu4wYPDNfaO9ueGyp5Dm378qXDcIrMWuGLVsZnPQDl76znFMc+NxGeDkHhtoOmwA8zR2Xigt2Z7T94n1fGGVPs3DuJ2DHpOze6puJcKawwB1U+y3L3+dXB2MBsAMFW7uWZ9J/lgaADaqfCeOBJw2KIKbK2pykbAn+XoeVLt1D7KDWV6D4UwW1BkRNFeI8ONlv5lOzevI+dUyk7iqpNGm+3lTRiDSNkct/MUxlinAomxPl86VRNSoGe14XtTbdlTLcR2MCRmUn7ySPjFE3J5eL5Csxwq+qXlNxgohtSQANOc1oU4tYkDvrWu3jXl79K4csd6PPyx3owf0tC5cXB2THjun2epCqfkfKou1mCLWQwX2Dy2C7H15a67VH2x4wL/E8GikEW3gZTIJliWBA6BdulHHVSpUwZGo566agSf8xFbq444nXhrFHnSD9+dOJ/f7FT3MBlJXmCenI1H3Z6H4VuVSJqQ1qR7XrpXbVuf3yoAfYtc/2TRC1cbmfzqumn75U3EYgKCW0Ubn8hU9iJsRiwAdlA3O34UBbjhy3GUEHLkSNgGnM/rl08s1U8ZjHvNscg2A/fzp9i94sqq08hHWrWJosZsvdj7BVzcCW3YCQHJCqOTERrEGK1dniuIuOLa37aMQGyWrcnKTAIYzv5VzgnDwuGcwCWRsxCryNwe0dRp0mq/CVHeWiFgd1l1JiA+zEAcv+Kze6FTG8RtRcZLxv3HW2bhD3IXwgnKAIg+cVBxHgAuYfvLYK5cpKIogAgHMX3YiSPQ0Yx9nNiYEAMhEhdiZ2zaxtvVnhRBXxBW2Es8KeRyqNCT+lLlEKnl74a6DGc/GmHC3f5j8RR3H4fJddTGhPKdJMVAyDy/ymtaVQYovjZvkp/KpMFZu3nhmGQGGMKPcCBvVgrnbIp82IGw8vM1ouCYESFAEKCQOpgx666z5UNwGyytxsNaVAqkQSCnMwTBDaSTlAPltUs4hFUXnCOzbEL4BlzBWg+1Gsb+QoPicYXjeFACg9JUH50xcW+Iw0EDwKkZRu6uVZj/3GRPWKzhJpOHY5RCOQC5IWZILDcSSYkRpNDeN8LNtpUeEke49PSqGIwV5sMgZCtzvPCNiQRoddtaLDjeayUuqe8K5dRIz7GSDtOunWlJsAYARpvG/6U0SzAAakwB50T4bwUPbDFiNcojyWT66kCq3FGGBRnLBrrylny/mYjymPWi+hJArtVxCAMHaOxzXmH2n6egol2O4KAvfNbZo0tjRR5tqRPQUE7OcEa/cjU/auNEwPOSASTW8TgTEAG7egCIVraCOngUkD308olC2WDKkeG0nWTJ202X86Ddo8Lbvp/i2w4GhC7joST8+VEV4PaXWATM5rjvcOn3mAqwhRdnRfuov5TUJx0kxHBu0AScPiJa2ZAZhOU9G6r58qscU4WbTSIZD7J9ev60b7QcJXELINwuNAcpgjofCPjWd4Vxc4cmxfVjamPENU/Mr+HKtE7tD7K5nz9xphJ8/xonxPhRQhrcujbZdY/t50KeeSufSPyJpp0BM3r8KVVMXdvIoY2XAmJYHf/LSqoOGkvcULLlN2R0LT+dcw15NmykHrBjzoRicBhV+1H9XnVC/wqSWUtbTkbhCj+kEFm+FSkjNYphM4s2cdadkYhXYhEIkjJlGWdIOp9KPYntDjnCZLdvDJcIykjOxBKidYUbjlWSwiBb9kFi4UMSzAgkR0mYA2rfcTuZfqRVQwKgaz9o2gDudQJI9KWXop6MP2q7P3beIJuXTcdwGa5oJaPLyAoSME++cz6/3r0Ptcme8w/7V67x6TWKuXWZsie2fgOpMirwdRSegfat3iwRHYnoGMDzOugrV8PwZtp4nLtzJOnuFc4dgVtLA1J1LczU1/EBQWbQD4ydgPM0m6S3R13EBVLMYA/YjrWexOLN9ulsbDrTL9577S2iiYA/evrUuEwzZiN5Omh8IjnTShSU7LGHtSQqj8NBRTDYQLMak7n98qfhsJlACj10NTiyx0j3aT8N6lshsMcLINogakIT7BJALXPtaBedUMHffPaXMCoU5wGBbOSMu3l7qJcOsgKVfKpygeN2SJa7sMpB3G4qYcLLCO9JEahc5BHnkRJFZ0ED+0GOt278u8HIVgnvCc4YSSvSdqk7J3QLYtoxhQFzmwxYgc15KNTvNaG0H5Bv6LAX5uTTrrXI8XfHpmZV/00rqBdHnfHFIvkFix8WvhXXN5UMIZzCfEnQfrWmx/Zdr9w3WuKoltM6jWSD7Wu46U61wS0ntX8OvLW6PkFWtOSSKoKweD7tco15knmTzqdrAJEjUcwYOuh1HKKlu4qwhIF+0fuq7f7qiGOtk+F7rfdsn8xSENFmfDqV+1IXaZgECYNHcVxZnAHdplA0VVIGm3PlVYFGEpYxj+ZGUfiKnt4J2PhwDH/7bo/CTUsTQLxt5mOaEXSNNI+NUms6lmYaCdwT8BNapeG4gezhcInq2Y/ICob7YmCrXLCLlObKnKDIktoeVNMcOcIxSrhkdjCDvbhPlmVdJ56ECsFjse2LxBuEHLoqKNYHICrPaPjBZLeGtnwIqhyOb6sfcC3xoz2J4GZ71l8K+zLZZb3CdP0q1rZfSNFwLhXcWgCtyTqxJCiem86VcYifZX+q5P4k124Nd7ajnJLT8aaGA+1ZHouv41i2QcN2PZ7ke+fwApfWD/Mv9Kk/maf33/ef6V/saRuedw/0//mkA7D4e9ddVty3Ny0JCDKCV8JzHXah3arsW7qLikGYGr/xPEYAK7bZdTqPSp8RaDRmS6Y6SB05RTbeAQGRYYHqTB/1zTTa2iY7TGcK4pcwb93dVu7nYwWQ9R5eXwrY2cWLgDA7jwxswPOh3GeAjEAxYZXGzSuo6HxHTzrNYHHXMJcNu4jC3Oo5qeojl5VprL+mnZr+ItK7/AGv1rlV8ZjxkDHWSIK6g6HUUqlJgZ/jtkK9pUtC2rIPvTLaiCddKZhOG5nhQWbQTqxJ5QTV3i/FiHWUuqCoAJVCTuTGYkDXymosF2+t2XBXO+WdGI1O2gVAAflVqwW4GLX0e31ui872FGUjI5LHVSNcogfGjV7gzOtoZyDbUA5ZidDpoI6b0Cx3anF3ACMlkEZuZuR0zH2fhQLH9rsQpygKeZIZxr5wQSfMk1CWeQuLND2gwLXL7nxmF9lLdwnwx9orA0O8mqmA4PaspnNq6C0Zi5tpv1LXJjzy+dZ+3xO/dIz5QreEmXYxMmFa5E6eVBbbXLjMFiVBY+EaBdSZrRYuQpI9Fxy2wsLkFydu9Dv5+FVges1mcU1y6Tas53WfGwmCeinYDqZoRae/dZUz+0QPDCmWMctZo3e45fwNvDpbyhcoJJQF5LMdzsIjlRxg0g7w7s2O6WcK7OB4zmtKsyY9onlHKrBwTJtaw9sH+fEgfEIBWExHHr2IuA3GDnRQSoGnuioLlm4pYNAKsV9kDUR5elHF+2EN/nRdGxWBQ84Bun3Esa5/1i0NDxBh/9VoIJ8oSfnWAe1dyZyWyTE6xPSdqZhsK1wSpLCSPeFLH5UcP2EN3Y7ZWxfdnvv3YQIpthszQ0yQw0036mrb/AEi4UaTim/qj/eK85w2ALuqLqW0GtWP+lsrMrKQQByPOf0oeGIcUbS79JeE5Ye833n//AEapYv6R7BUi1hjbeDleVJDf5awmLw0ORMR10qfhOAzsAPESY011jaj48S1guzQ4Ttkqr/Ew1u9cJJNxwJMknQZdAKup9IEDw4SwPOP0WgXEeDFM0K0KASSNjpO2lU8UndhCROYSPdFPjixRejR3u391jPd2h0gHl0g71Ce3OJPNB/TP4mosD2ce7aFwLvGkwTsQR1GtBlDl8gABmNRRMSYg1c7aYsj/ABnHKFCrtt9mq1ztJfb2nuv63H/AGKlwfCCbF668fw5CgfzAA6+UfjTcbwx7TQyj2Q0CDEmNTy5b0aDRUbiLk6qp+8Cfz1q/iuEXvqaYv+HlLFYVRIgkSfhXcHgWzqMhgsBusb845RWzxSA4LEWgAES7CgbAOquf/Imk3Ogph+E8Oa8zFhACFiQCYA3MDfpFbvC8QtIipbwt5gogfwDJ8zmI1NLB8HFmy+pbPak6RsToPjRfiF1Vt5kW4WCktmbTMJMABtazyypLBv8A18jQYS/P/wBaL/vpp47e5YW773tr+tB+C9s++vd2yp4gSvtHYbGT0/CifE+KC2hYhBpOg1PKRrrrFDxnoR1uPYmYGGPvvL+SVGeL4k/+wg8ze/IJQzsR2mxV1rwe5asogBNzu1J3AIAJ1ESTG3OhfaztTibd4Q63regLG3AbUmCZ5gDYjyp8dwqMO3eNYnOUCWREeJnuZTIBgHmfKpmvYvrYHLRbrf76o9mOKPeFu4WVDcF1mEHL4SigLr060H7VYW5cxdtbebVVBAJA3bVjsANNac3ARoy+K53LYjpY/wD6eqHEOFXMRlRrgZjMZMOC0rGgySwGtZXjvZ27hMgfEI7NuqMxI00mQK9H7Md4LQuywthZKoAr3WCqSouH2QBrGmvOh6VQfww/HcO+Ew9u3nZWLBmRwdJVvZkCBrqKVaTtBxazetd463FHeQBdIuHRTqCoOn6UqrF62gT+wXxdGY3Sqsyqz6KJywPCfIHXU6TTzw7DWbgxE6gCFgZA4+1qPE0+6q9vjFg24y3DdZhmOZSpygG4QsGZbLHkN6HdoHuOrPdYIAPDb3aORaPZJoSZWCNLx/tJavgXWdc4hWQaZuh0G/Wn3+GJ9asMEQFLcnMuhDOUJjQEwxgmYIFefvmW0rlYVtB7udbbFYtrd2yTldzYSAJgP/iQpX2zl5dTFJ4zoMsYWuOcUv2zeW3PdK6JlV41uAHRVXWNTvVGzwwZ8dekaB0j7xiflFUeK8QvBb9y9ZuWi7LOrIQI00J0MEetFMRw+8h7pgLBv3lzZmBHd3chQnLIUqJOp6iiRE9FThOMW/j1tMSmUu+d3QLFqXGyA65YgnnvXfpD4c793cUAq2UCCMxhNTA1idJohxvg1jC8QRBbzHJJZyMrggKXVScoJktDECVNUcTxFGTDWozXGI7zKgU5cotkREGAGggx4SedHtNBfZl+zVkPirKHm6gjykVruO4Gy3e6qtw4i7qZiFEDUA6zHu1ognAMOl97dq1ku2BZfvplDbLFgQsSXdZB+7NXrXZ+3j3bNdFhFD21GTM7XnYu0vpOXwnymKTyVo3ldlAcNQ8NRQ4uXLskIqkyEPjYtMDQTETWY4Lhslog7/xm93caVsn7MLgbMJdF2+HdA4JQLCEsg/mmNSddBEVkuN8dnuspJiybbK0QCTcBycyMpETNPF2wSf0XcKzfXLYBXu2dwsKo0XTeJ6Ue4SbN+7dhVfLlUllJiM23iGhPOKA4XjtvLatgHMHYho0Ibw+KBmPsmAo5702xj7lm7cFpFKsq6sCWBE6GdV+70NDVBgntbw4virpRSYyzAPMKBt1OlFvo0wcPcBUZlaYZVMEKRs+x1onwa4QjXLilLzvJ13yKqgCOQBn1iu8OW3ZxTsrNkcZmmGMgqpyyNSZHU60N6g+WoFOK2VuXWtMyq0C5dEAZbS5SzQoyjSInckVmuLdm1urm7zLlDG2i2yxc5oA8PhRdvETAJonh+0X8MtccgXLrW3Fu0JazlGrECZBMAT10o/wjGd/eF6Mg7vImUj/DcgZSvQLbABI+0aneJNaM5w7CYhLti0uUISiZi02ypABbyIPIUGXB/wDriWUuqnxAGDqCB86OdsOItexuV7gVERkGUb6EiRzOb4RQfs7iW+sEqfGgWC+vsDWcp5gfOqXVH6LOGtHu7mHUANcN55YgFUULB9TPyNXcRdS4puGQr4W2xjUx3hnTnyodheI23uPcxJRVuI2YlC0SZHdBSDmjQSQPEZqtw7FaOJBAtqFB/lDzlPxogFjCYey1xQj3ZBtsBkXXu9IHjklpAgamj90ju8WNiHtn/wABIj1BqtjMFZ75QLncgjOr5ZKsq+AD+okHY+zBqmmBv2LF8YhSC+VkOkFApHLmOm4qewNFi+KW1tqrsAWsiJGni6nbyqxxviq2sLcIW0WUyCFIOrDSaCcat3DhbBuKe4KoRmXQ3AqkENyGXN5n0FBu0XGA1oqJHeZXA5BdZ896SxoSszqOocMmYNmkQY8RPl5mj/EeOs+FurdVg6OLQyiFDaF8xHOJMTr7qyCglZ99Kxi7jLcthiQzB2WdCyBgCfMAn41s0W0abh3EUWyQ6s1zTuwsR7UsW/ppmPu3b/DrVm2AVS9cYoGgAkyIBiNCef2jVOAFViQAq89J00jz3qHh/GglkoQZLM0+5co+VEJhoOzl04e4gcrbU2nyLruSCdzvpJohdwxud47d4tpEGdkjIWJPdo5Pig6mBWKuYjdp6Aa+VFcJiSbVoMc2aSQfOY+QFJ4+xE/CeEpisTawutksIYhMzAoC59o76RmFevcXRLWFTDpbAT2LagwQVAjxb5iTE9Sa8/7A2w3FJUeFLLkEgA7qn+4/Ctp2rxCtdw1hW8ZcswXUpayMuY9JJ0msfI28kiM3Wkee4+9p3SlAEYiV5xO/MHXn50qE/SZigt9FSV/hqzQIknPvG/r50q1xVVLWyhae3axTEaAJ4fXY/hSx2MtPId3YDUhSFWfh4j5mtT9G3BbeMS695SGtuhUgAypkkEEGVOUj41kO1+EC4lgihQOSiBuaE64aY5egt2ft4Z7ttb1q5cw6nUF2Cj3iNJrR8c7S4G06G2jFUUpbRGIUDnlkkCf5hrXliXmjKSY6SY99F+D4B7yHJYuOVklgJAA69Kbx9seRc7Q9pGxNrKqG3bDTlzSJIAkwokwNyTXb1spbw2YsTCswbY+LmPJYGvSrXCuAPiLRIywbtuyAxMlrh3joBqfWtJxDsw2MvkPel1QhWCMqZbfdhASFAYkltRvkNFWOjN5JHOMWr2MQYnPlbDlLbMk945uuxSFGhiYFBu2MZglvDm33ShSSxY6NqxJ0aWMSNJM1ueB8PvWU4iiqYy2zaZgQGuWzIC5oLAzE+Vef8V7TX7tw4U27aMD3ZZASxlhpLN1y7RtUY966JxdN27AYC3iAYN0YZZnU92ojnrJa58aKdh8fbuWbhDMrWywAKeybjv4hMZiVRT0HxrNhcVYw1iwlnvDYZm7z2YyzlKjMSD5kCMulEOyPay9cu3xjGuZMyWUDKXIuLLOoyj2soes3j+LJa/EpcYy20XMGgXbzrEkS910XN5lYMt57bV51j7f8QDSSzAQdJkga+dej8bxlu7bILoc3dsylhIDPmIImQRmPpGtYbGcK77Hm3hyhCMWBzDKFQrz+1y0EmtcGXiaDgdq5a7svfRLZKB3BLXrVu2zArOXLI12kCZ1p/GcJN1zaI7p8wSWAUjPcdcpjxDJlOuoBE71Qx2HZbbW7it3hdmMCAwZh4p5r+FLi3EkOFsWlaLllTKwdW8SDKQIMgS3uo9i9jeFXCYN24SLgZg5J/wARCAyHpHhIPMVbPEhbV2tv/FIfJcQybYF1LZK/ysw2bkJ50Bv4lrN9rVyFa0G0MCHIlh5kkj4CndkMCt+46u7IumYqMxAnYA7maqeyoaI2sMEzWWvEEeHvYRmygqZysZM6luebyo5wI2zhLQIyPLAAEk6O0aga69TWN+vi25tXUFxbaOEObKVEyCpUHfQkH5VpbPGLKoEgoC0KurATsuaNTOk9ZqMkS1oqcR4XmxZtXCfYUaLLMpIDQfsN59dKzvDmFjFOiliCGAkSwInQ+6da0nGOLNae8hBa9lHiBiIIZRMHy+FYjCtN+2WIMt4iT1JmfjVY7RWIRwtsNodhbcj1VGIj3iquDaLwE+0CvTciN/jRDuwt1lGgCXAI+40D51N2Vwdu5eud5EBBEkiCXGoIOlNvVA0WBwc4vv7rWxYsL4szKA2WTlVSZefDsKrcQxebvSHDhVLRy9oZdOkSPhVF8WGu5Mlp0TNJYEmWiJIYSYGnTWq3DGUpiyqBFIAAExoTMTrExUT2JLZHiu1OPdMr3s6yQM4DEKQBGoiNKEXD3loBicyqQOmmaPdAqdcRFsnmRA9YofhiTcidAv5VpCkdKQsdBVXBHLiU9kZiBLGFGbSSeQG9XbnP0odcHjU/vrTRSDfaV0VxZsMXUwSxAEnnABMLMxJmN6CXlyyOfrRluEA35ghCZ000gH3AmRQrGoAxgbgNHkTNCBHMTiJXQ8l+QrQ8CwovogDqptrLAkLoJObbURQbhvBO/DsGVApgAyTrqKOdkuzIvveW8jKAileWrMRM9NKWTUJykNr2U4Ldw73y0ZntKiFWBnvGBB09kwAYOtMxn1vB3XdrTXLQeRcBLCASFZiASCJ2OlFPo/4ZZQ4nuw3guKpkk+IKYj4natZc9nQaA7fGubLOMwbjPIuK9uMN3twYvA2r5zLlbIUbKAYGpBC76HrOtKqH0yWoxNlubWzJ6lW59d6VaLHFqmqahoPoz4ndyJZ+qC1bFpma+Vcd5BlNTA3YxE7Vnu0GJw5JJyO0kCG13O8GvT8Rc+q4UlFIt2bcKrtOiiFAXc+8ia8H4tYiC/8AivLuBsA2oEctKWG22PxbrK11BMitv9EXFit+7h5IF5ZBEGCvWeUV5/Wj7B9ovqeLVz7DeB/umNfdWuW1Cs1Ue3NwhTMMVJZWlcshkEDkdNvhVkNc0GdvjpptplruYRIGh1BEEGdoim5xMTHroa46cZBj7YuCLlvvAOoUwdDIIIIOnKgt7gduLzW8OucXLVxEy5ScgTOq5mnKwDDXTWtIQdtes0rgkGQG05yIjoeRppgnCFO7yBRYCzEo0KYOpG0dOdCH7LEd41rEOlxz3niRGHeAMAfCRB1AJg7UXw95iGOpWfAZ3A1M9RMwanDDUzoeon+1CcBOHn2P4MbV6yLt3MQ6tcu5FLqBmcnLlI0LRz0j0q1wnguCt3Tet4pRqwBZrWofKGIkzuNyBueta27Ysklits6ZZgEx06x5VXezbtOiqqgETECRAHMifjVvOovlQFxS/hw145u9uLba2gWDm7wIwbTQ6sFWNPCZocOzKvatNmbIttnP8K4AzsOXhBJEkxtoNda33djmJjQSBz5V02V2yiNth+VLmHM8/wAV2Ks4i9cvy4LtmC5LgHKNFQnl1qXDdhzhsNddSGutJzQ4IEmIVlEQDv5zyreBAdh8P3tXCmnKCNjrp76fNh8jMAOzaXltshyHuvq85dGuIlnMRy3JBPUVy3gAiqLrhWS4HynmUVCQRuIfMJEHSt1/0+02ndW/QKB/pgDXWsTwHgNvEcRxt25bRrdm53aK3sz4gNOYCqN+tUsraPlTGcVu3HvXLr/acszbrqdp8hFF+Adne+fv1V2EgqRmkEA5vZXXxRAr0bjHA7d/DXbItImZIUoIgjUbRpMaUH7AIPqKLlEqzK/jbeTMgHT0qn5Px0Vz1TJcR4JiTiGVMPcd8puBeeRmKBtTO9Wuw/Cb+Z7vd3FtusKwy6lWgiD5g1s/q1xL5vAMCU7sBQrAIGzD2zMzJ99cwGBawi20a+EHshQkCdTrlJmZPvqeeoLmee8J7O3s157dubYZwJMezJBAjprNT4DBsmHKw05WJMbyGI05zMj0rV8WiyHFhL5vFd5c2xuNVEIdzp51W4gFY2Fs2XCkKb0tm9hfCoHealTmHIa1XKlc6YduCOMObgzeBWZlZIjbWemooXwpv8Q6exH/AJLXtCraaB9TGU8z3cRzkAmfTWpOJ8Jw74e4ht21GRiIVQQ2UwRHMUfL9oF5Ps8TuPvVZrckb716Bj+x1kcNW4gY4khADLeJi5BGXacv+mq30c9nBez3jldrTle7JIIYDQvofCdfhWnNSmnNSlfHYYIozsAwgabE9Pjt76ynEvbMfygD3VpO2rlb8GBlfUDaQQNJ1rNcXSXXzj5mjEeJZ4HxO5bssEcoWv2pKmJUhwQfKvReAsFuXW5KgJ/ozVlrnYpRm/8AV2BEMEDEmU2UsYHlNUW7R3/GoZUnw3FADEqNSATOkTtUtcuiX+XR6F9Gtx3XEsWGt1dR9zMf9VbQ5lUn2h0ry/6Me1+HsWboxF1bWa6SkgxqpmSq/Ct1d7b4F5VcZZnbViv+oAVh5E+XRjmnTzr6ZMMO7wdwSZ71SfMlG/XTypVf+l4I2EwxR0de8JlGBElWmIPlSrXCwpdGm45FrB3GuXLjwkR4RmJMLMLzPKvFcYhe4QTLmWc8lA1j3V6n9IfFVGEyq2Zi4Gk7iTEbTtXmNvCkKlof4uIYA+SloA+Op9KXj6pp4tY013ZX6NreJ4ebtxil66xNluQVdBmHMMZPpWExeFaxde2xGZGKkqZEg8j0r6Is2ltWlS23gtIFGUTIQACCD+5r5+7RX8+KvN1c/vSn48m2xeLJts9f+jjEs3D0Ly0MwEk+yNthrWpS9I0100B2+BrPdjrLLg7ChDGUGXMAaclXU896Ora/nM6dMqiPIb+81jl2zny7Y0sCYA8UfY0g+ZHhpjWCwh2Ma+zqPjoT7qlEBYMAdP8Aiu3GgSdAOewA8+QqSR4baCNPd7hTCxB1ka8vwkHaqv8A1AHS2pun/t9kf1nwn3TSVHaTcbKDulskT5O/te6R6VQDr2OUToHIE5QAY9TEgbaamktkgFj7R5clEggAawAdY3powVsEwEBjaJ9Nzv6VKoj4aDY/+O/pSGdXER9s/r15A043OYI1HnqPnUZRiPa+I0+O/wA6hYtsQkeTkH8NKALgaTzPTX8oFN746T1j1+HSoB91vhm/A/lTi6k7x6yPxoAe19oOWJ1IJ0E9DpWO7NYfHYS5d7yyrpfYXGC3EzK5zbZiAd4PuitggPmfTX50mTy+I1iqTmhpzRQv4zFnMbaWegBYkg+o8PxNZ7gvZjG4drjretqWOZklisk6kxpWvXTw8vKY+G1ODgGfymaFlFAsILLXI8VxW+6kR8SZqZX1gknTpy92xpSPM67bD9Kd3ux+XWpJYludCDyjWmGxmiUVh/SdedONz3fL8JqO9dgQpEjq0fgJ91AERwVvfuwI6CP9JpuL4cjqVl0kQCCQdfvCKmF8nmCfLUU7vyRpGmmv6TTowJd7MlgqjEXFyOXGls6kkwdNRqaGXfo7UF3t37i3HJLEyFJJJIypH51rLlzbXf8Aek01rkc490aVXNlcmYrFdgrrgZrttmAgMVY7zJI5mSI6RQ5/ozvkjPdtmP5Q0++YE16H3w57fDz9a6L8iQf+PeKfyZFLNmIXsG0nNdJg/wAsT6eI/Oocd2NAgp4SVyw4Op1kzy9K3Yue70H6U06b+/X9xT+TIObPKcR2BvxClANG8TSSY1jKug8jWaxWAZblxYLZGykiTtp+Ve8vbB3HwFBcb2Swr5i1vKX1JUumvXQxNUvJ9lryfZ5/wvjKrghbuNb8F3RCgLQwYlpJ2kxFcrc2+x+HVQozQOrKfxWa5RyxDliQfSKY7ldI8TRECdBNZn6PsEL/ABNc32Ee4JEiQumh9Z91KlUr/Q0/5nrjYYNbcEkgA6bDTyWBXhfaLAqmJZRzf8TSpUeLtkeH2e5cESLKAaaAfIUQxPgBO4VZj3fKlSrF9nO+wVw/FtfUkRbUSYAzHTzbT/xqXDYJGMkFiDu5zn3A+Ee4UqVN6cBly3bnN06VARqB8I/vvSpUexDhYkmek7dOprtuTzGkDb30qVAxLzEbfnThbkbx7qVKgBoseem0QPxpuIulFWP38a5So9gNuRlU5QSfT8hTLbyYEiCOc7joZpUqALD2iPtT6j9CKr274YkR86VKgCZbQIn4U26f36UqVSNjrQ0HmKZn0nzilSqhDLqR56/j6UkGgMkeldpUIbGuI0ppvzoVFKlQB10kFidANufxqDE3Iy6GDyJ0/DU+dKlTGOcxHnp5Vw2Rouv5fClSoAYQVbKTM8/3pTH0MHX13pUqAIhvpt560qVKmM//2Q=="/>
          <p:cNvSpPr>
            <a:spLocks noChangeAspect="1" noChangeArrowheads="1"/>
          </p:cNvSpPr>
          <p:nvPr/>
        </p:nvSpPr>
        <p:spPr bwMode="auto">
          <a:xfrm>
            <a:off x="152400" y="-66992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QUExQWFRUWGBoXGBgXGRsaGhwXFhkVGBgcGB0aHCYeGhwjGhwVHy8gJCcpLCwsFx4xNTAqNSYrLCkBCQoKDgwOGg8PGiwkHCQsKSwsKSwsLSwpLCwpKSwsKSwsLCwsLCwsLCwsLCksLCwsLCksLCwpLCwsLCwsLCwsLP/AABEIALUBFgMBIgACEQEDEQH/xAAcAAABBQEBAQAAAAAAAAAAAAAFAAIDBAYBBwj/xABCEAACAQIEAwUECAQFAwUBAAABAhEAAwQSITEFQVEGEyJhcTKBkaEHFEJyscHR8CNSguEzkrLC8RVioiRDU3Pi0v/EABkBAAMBAQEAAAAAAAAAAAAAAAABAgMEBf/EACQRAAMAAgICAgMAAwAAAAAAAAABEQIhEjEDQRNRImFxBDJD/9oADAMBAAIRAxEAPwD0XPTleuFa4WrhOId3lNL0w12gDuauTTXYDU0zKW3kDpzPr09KYCOLJJVVJIHtn2BPmNWYRsPeRT7NoL4iSznQsd46CNFXyHzroSNOlKgdEWqrhW1vaz/FPKIlLZjz3386s0xd29R+ApiHTSNICuqKQHIpU41wmgDhppNcLE7fPT/mud111/D4UDGl+gn8PjXCpO+vkNB+pqWKUUAW8JjToNgKt/WgaEE0hc/YpQaDL3gBVa2NZocbx/5NPW6Y3+FKBQmzL0FVMTZnbSoQCdz8/wBKelnzph2Q3UioQ3lVq5aMa61EVjy+VOihEZ6VwoeunlTz6Gmt5mPTenQg1rY/5pk9B+X96eUPIR6/ua53XXX8KKOER8yfQf2ruU8gB6/2qUJG2grpWmJkBt9dfWuxU/dHpQ/FcYsW3VHuoGYhQsgmT1jb30fwaTZOVpU5lrtFAKtTIqRiZ5fGqvEL5RGK5S0HIpJ8TRoNNTrG1QiSWKYX6CT8h6/pUIV7i/xFCBlhrcyZPtAsOUaQPjU6LAAAAA0AHT4U4HR23a5nU9f06U/LXQD0prN5fhQI4aRFL3V33UDGxTV9ph0idOopzvA2J8hE/MihDcZcXGy4a6QbiW5L24nJqVhjpsDy89IppUpKheK4xA1J/X3DnUdlndQShtk7gkEj3qYrrgIJJCzpJMknkJOp9KQh1tiwBgrImG3HqAdD764pBJ6jr8ao8Kx3eNdm4DDCAWGgjXntNPTH2EdgcRZBJGneII8I86bRXFouE+prmtR38bbVC+ZWUfysrfDXWq+C4zZuuEQtmIJAKEbanXalGPi4WjcExOvQa10r5Gp8vKuRrQQQZPQV3u6lK13JQMjW2ByFLLTb2KC6QWaJgfmTpUJ4qgBmcw+yBmaeg5fOiNj4stRVTi/FBhrYZlLEkKoHNjMe7Q0IxPa24rwuGMg/+6/w8KD5TVDtL2nuYhLKXbQt3FuZwVJysIIEA+IROtXjg/Zrh4m+xXe2d1jMLbWYVYJJ0kmT8a5xLvXFqGljLy2umWIy7RrWe4liQhltPXQE+EaazO9SL2mVxbC5zllZyQoG05jA6fCtePtI6/jS6Nb2XW4Xuo7Z4RWAHLWDA6aitZh+DkxrA32rzLsvxw4bEm8wLjVSFPtKw6NoIIB91azEfSawHgsKv33nT0UCs88Mm9GGfjuRocdwvIJBJHPyodfZbYzOyoOrEAfOsTxf6RMXdlRcFtT/APGsH3Nq0e+szfxBcy7Fj1Ykn4mapeJ+xfB+z0HHds8Lb9ljdPRBp/maB8JrO8Q7fXm0tKtodfbaPU6D4VmXeoya0XjxRrj4cUWcdxm9cnvLrsPNjEeg0rK47GOxlNAvzq3jMSbhyr7IO/WmLbAgabVqtG6SR6L2H7bpetZLzhXQbtzAganrSrzC/hXttKaTuKVZPwpuoyf+Pi3T6DTjrMyocPdRmQPJEqsmBmKyflVxbQBzHVojNHLoOg2+FWwsbes8586421clPOf6IVjrTswmAdYmKcBU9owZA6CihCqfSuQaJraDCoL1iBNJMIVQtMuOFiZJOwGu288gPMwKkedtvx/t+NIW/wB8v1PvqhFc2nbeAvMCfKPvc+g9anRAug/vUuTqaWWlRkYFQcRIFsn3/CucR4tasQLjanZQJPrpQYdsbGIz2UD5yGAmIJUFuRkaCqWL7NMMXaP4VhlvC53lm14bjW1OQE5VA1JI31oL2q7J2LZlUzNlLspyAkA7iABoI5c62GDwy2kJ2BJuNP8AM0T+AEV5Dxztfcu8TF+1qEYqqnZrcw6nybb3LWuCby0deCrZxsFhv/icen9jXbNhUOa3cv2yNiGOnwbSr/EMOA+a3JtOM6GCYU7qY2KmQaj+qPE5Ggb6bRz9K2pdH2uN4pdsdfHr4v8AUpqynarGrr9bVjEQ9pD+AFDq64kbUovoUT9Gl4XxPGYr2sZZtQcsKUt789ZY+6pcBxW/bW4ly93rAtDk5jAGgGXz51j1jpTvdU8ELijWXMS5KjMQpAZpPP8AGKZi8Ys5oGp0MnX1rOWZzCCZ5QaspiCs6AyIM6+fu91EgniaFePIoB1YiJ5Drz1+VBOL8Ya/czQE0ygDcA7+I66mqTtXKEkhpQiTheZw6iWkIpnmeS8vM067hyGYE5iGOoMiecH3b+VS3CIULvrJBPPl7qeixvvVUqkrXRGgAA5DmepJ1NDsTenSfWrGJxHu6VUt2WZgqiWYwBQgRGelRl6ucU4a1hobUHZhMH9DVHLTTpZwihmPxZY5FPqev9qdxDHx4E3O56eQqvZtR+/SqSKQ6zZiAP2ZovheHBYLAFvkKdgcEF8Te106a/jVvN+H60mxNkWJwqv7XLnSpz6UqmsR7eVpLZPQ/A0TOMUbL8KY3ET0rkmP2ebxX2UWsQJbQdToKr4TEW3Eq6kHXeD8DrWR+lTGvZtW71t3lrmQqPZIykms1iOIXbYt5iAz21c76FgCQPTStMfEmrTbHw8laeuJbb7IMdf0qyuFYxOn4/2rxlO01xTIb4E1ctdv8Qv2m/zH8Kr4F9j+E9Xt8HC6LCjU+8kk/MmmPgWHmPKvLrn0g4g7Xbi+hH4MDT0+kfGDa8D9+2v4qKT8L+wfgPQOMXvq9vOVnUDrvWSxPbS4l1AQArMq5cmomJO80Jxv0gYu/bNu4tphIMhDOm2zflQ25imeWaAW6CNhHPUCnj4p2NeJI0PbO6jYzRlKqgSZ2aWJ23iaAYGLVxbtsQ4zGSAfazAyIjY7Uy3a/fT0p6sWIVNyY9/751aUUNEood7RdorgssXuMzNKJJ2MeMgDTwjSY3ah30fcDzv35BIT2YUHxctW8Ijeg3F8QcTiBbtCUWLaRzAOrerNJ+Fem8M4etmylrwkgSZYv4jE+FdKeX44xezWcVCtjEyOVDD+ISUl1dlvRqCAIAcaxtmHnUYuBLazJLQcumaCcpgAa/d/7SKL4nAm5bZCHhv5VW2ARqDrrodaz+P433NubhIfNkcW8rfxBrmAbQo6idINQnSJQfxHB922nsnby8j+VVopcS7SWb1lEdXLpqGKKPENOT+yRoRryiqA4wnIH3x+RNaJMcZZurG3viuWzVdOKLOo+FSfXra+0SB5qYpjhYt2+tTMsaATz0B99TcKsreBdW8IMAjrvGsURXh1vz+Mf6alsUAs10LMSdPnRDiXDcq50Gg3EGfUUIuN1mhbCE/1rLOWNaY1yYk1Gi0860wInOs1cu4wYPDNfaO9ueGyp5Dm378qXDcIrMWuGLVsZnPQDl76znFMc+NxGeDkHhtoOmwA8zR2Xigt2Z7T94n1fGGVPs3DuJ2DHpOze6puJcKawwB1U+y3L3+dXB2MBsAMFW7uWZ9J/lgaADaqfCeOBJw2KIKbK2pykbAn+XoeVLt1D7KDWV6D4UwW1BkRNFeI8ONlv5lOzevI+dUyk7iqpNGm+3lTRiDSNkct/MUxlinAomxPl86VRNSoGe14XtTbdlTLcR2MCRmUn7ySPjFE3J5eL5Csxwq+qXlNxgohtSQANOc1oU4tYkDvrWu3jXl79K4csd6PPyx3owf0tC5cXB2THjun2epCqfkfKou1mCLWQwX2Dy2C7H15a67VH2x4wL/E8GikEW3gZTIJliWBA6BdulHHVSpUwZGo566agSf8xFbq444nXhrFHnSD9+dOJ/f7FT3MBlJXmCenI1H3Z6H4VuVSJqQ1qR7XrpXbVuf3yoAfYtc/2TRC1cbmfzqumn75U3EYgKCW0Ubn8hU9iJsRiwAdlA3O34UBbjhy3GUEHLkSNgGnM/rl08s1U8ZjHvNscg2A/fzp9i94sqq08hHWrWJosZsvdj7BVzcCW3YCQHJCqOTERrEGK1dniuIuOLa37aMQGyWrcnKTAIYzv5VzgnDwuGcwCWRsxCryNwe0dRp0mq/CVHeWiFgd1l1JiA+zEAcv+Kze6FTG8RtRcZLxv3HW2bhD3IXwgnKAIg+cVBxHgAuYfvLYK5cpKIogAgHMX3YiSPQ0Yx9nNiYEAMhEhdiZ2zaxtvVnhRBXxBW2Es8KeRyqNCT+lLlEKnl74a6DGc/GmHC3f5j8RR3H4fJddTGhPKdJMVAyDy/ymtaVQYovjZvkp/KpMFZu3nhmGQGGMKPcCBvVgrnbIp82IGw8vM1ouCYESFAEKCQOpgx666z5UNwGyytxsNaVAqkQSCnMwTBDaSTlAPltUs4hFUXnCOzbEL4BlzBWg+1Gsb+QoPicYXjeFACg9JUH50xcW+Iw0EDwKkZRu6uVZj/3GRPWKzhJpOHY5RCOQC5IWZILDcSSYkRpNDeN8LNtpUeEke49PSqGIwV5sMgZCtzvPCNiQRoddtaLDjeayUuqe8K5dRIz7GSDtOunWlJsAYARpvG/6U0SzAAakwB50T4bwUPbDFiNcojyWT66kCq3FGGBRnLBrrylny/mYjymPWi+hJArtVxCAMHaOxzXmH2n6egol2O4KAvfNbZo0tjRR5tqRPQUE7OcEa/cjU/auNEwPOSASTW8TgTEAG7egCIVraCOngUkD308olC2WDKkeG0nWTJ202X86Ddo8Lbvp/i2w4GhC7joST8+VEV4PaXWATM5rjvcOn3mAqwhRdnRfuov5TUJx0kxHBu0AScPiJa2ZAZhOU9G6r58qscU4WbTSIZD7J9ev60b7QcJXELINwuNAcpgjofCPjWd4Vxc4cmxfVjamPENU/Mr+HKtE7tD7K5nz9xphJ8/xonxPhRQhrcujbZdY/t50KeeSufSPyJpp0BM3r8KVVMXdvIoY2XAmJYHf/LSqoOGkvcULLlN2R0LT+dcw15NmykHrBjzoRicBhV+1H9XnVC/wqSWUtbTkbhCj+kEFm+FSkjNYphM4s2cdadkYhXYhEIkjJlGWdIOp9KPYntDjnCZLdvDJcIykjOxBKidYUbjlWSwiBb9kFi4UMSzAgkR0mYA2rfcTuZfqRVQwKgaz9o2gDudQJI9KWXop6MP2q7P3beIJuXTcdwGa5oJaPLyAoSME++cz6/3r0Ptcme8w/7V67x6TWKuXWZsie2fgOpMirwdRSegfat3iwRHYnoGMDzOugrV8PwZtp4nLtzJOnuFc4dgVtLA1J1LczU1/EBQWbQD4ydgPM0m6S3R13EBVLMYA/YjrWexOLN9ulsbDrTL9577S2iiYA/evrUuEwzZiN5Omh8IjnTShSU7LGHtSQqj8NBRTDYQLMak7n98qfhsJlACj10NTiyx0j3aT8N6lshsMcLINogakIT7BJALXPtaBedUMHffPaXMCoU5wGBbOSMu3l7qJcOsgKVfKpygeN2SJa7sMpB3G4qYcLLCO9JEahc5BHnkRJFZ0ED+0GOt278u8HIVgnvCc4YSSvSdqk7J3QLYtoxhQFzmwxYgc15KNTvNaG0H5Bv6LAX5uTTrrXI8XfHpmZV/00rqBdHnfHFIvkFix8WvhXXN5UMIZzCfEnQfrWmx/Zdr9w3WuKoltM6jWSD7Wu46U61wS0ntX8OvLW6PkFWtOSSKoKweD7tco15knmTzqdrAJEjUcwYOuh1HKKlu4qwhIF+0fuq7f7qiGOtk+F7rfdsn8xSENFmfDqV+1IXaZgECYNHcVxZnAHdplA0VVIGm3PlVYFGEpYxj+ZGUfiKnt4J2PhwDH/7bo/CTUsTQLxt5mOaEXSNNI+NUms6lmYaCdwT8BNapeG4gezhcInq2Y/ICob7YmCrXLCLlObKnKDIktoeVNMcOcIxSrhkdjCDvbhPlmVdJ56ECsFjse2LxBuEHLoqKNYHICrPaPjBZLeGtnwIqhyOb6sfcC3xoz2J4GZ71l8K+zLZZb3CdP0q1rZfSNFwLhXcWgCtyTqxJCiem86VcYifZX+q5P4k124Nd7ajnJLT8aaGA+1ZHouv41i2QcN2PZ7ke+fwApfWD/Mv9Kk/maf33/ef6V/saRuedw/0//mkA7D4e9ddVty3Ny0JCDKCV8JzHXah3arsW7qLikGYGr/xPEYAK7bZdTqPSp8RaDRmS6Y6SB05RTbeAQGRYYHqTB/1zTTa2iY7TGcK4pcwb93dVu7nYwWQ9R5eXwrY2cWLgDA7jwxswPOh3GeAjEAxYZXGzSuo6HxHTzrNYHHXMJcNu4jC3Oo5qeojl5VprL+mnZr+ItK7/AGv1rlV8ZjxkDHWSIK6g6HUUqlJgZ/jtkK9pUtC2rIPvTLaiCddKZhOG5nhQWbQTqxJ5QTV3i/FiHWUuqCoAJVCTuTGYkDXymosF2+t2XBXO+WdGI1O2gVAAflVqwW4GLX0e31ui872FGUjI5LHVSNcogfGjV7gzOtoZyDbUA5ZidDpoI6b0Cx3anF3ACMlkEZuZuR0zH2fhQLH9rsQpygKeZIZxr5wQSfMk1CWeQuLND2gwLXL7nxmF9lLdwnwx9orA0O8mqmA4PaspnNq6C0Zi5tpv1LXJjzy+dZ+3xO/dIz5QreEmXYxMmFa5E6eVBbbXLjMFiVBY+EaBdSZrRYuQpI9Fxy2wsLkFydu9Dv5+FVges1mcU1y6Tas53WfGwmCeinYDqZoRae/dZUz+0QPDCmWMctZo3e45fwNvDpbyhcoJJQF5LMdzsIjlRxg0g7w7s2O6WcK7OB4zmtKsyY9onlHKrBwTJtaw9sH+fEgfEIBWExHHr2IuA3GDnRQSoGnuioLlm4pYNAKsV9kDUR5elHF+2EN/nRdGxWBQ84Bun3Esa5/1i0NDxBh/9VoIJ8oSfnWAe1dyZyWyTE6xPSdqZhsK1wSpLCSPeFLH5UcP2EN3Y7ZWxfdnvv3YQIpthszQ0yQw0036mrb/AEi4UaTim/qj/eK85w2ALuqLqW0GtWP+lsrMrKQQByPOf0oeGIcUbS79JeE5Ye833n//AEapYv6R7BUi1hjbeDleVJDf5awmLw0ORMR10qfhOAzsAPESY011jaj48S1guzQ4Ttkqr/Ew1u9cJJNxwJMknQZdAKup9IEDw4SwPOP0WgXEeDFM0K0KASSNjpO2lU8UndhCROYSPdFPjixRejR3u391jPd2h0gHl0g71Ce3OJPNB/TP4mosD2ce7aFwLvGkwTsQR1GtBlDl8gABmNRRMSYg1c7aYsj/ABnHKFCrtt9mq1ztJfb2nuv63H/AGKlwfCCbF668fw5CgfzAA6+UfjTcbwx7TQyj2Q0CDEmNTy5b0aDRUbiLk6qp+8Cfz1q/iuEXvqaYv+HlLFYVRIgkSfhXcHgWzqMhgsBusb845RWzxSA4LEWgAES7CgbAOquf/Imk3Ogph+E8Oa8zFhACFiQCYA3MDfpFbvC8QtIipbwt5gogfwDJ8zmI1NLB8HFmy+pbPak6RsToPjRfiF1Vt5kW4WCktmbTMJMABtazyypLBv8A18jQYS/P/wBaL/vpp47e5YW773tr+tB+C9s++vd2yp4gSvtHYbGT0/CifE+KC2hYhBpOg1PKRrrrFDxnoR1uPYmYGGPvvL+SVGeL4k/+wg8ze/IJQzsR2mxV1rwe5asogBNzu1J3AIAJ1ESTG3OhfaztTibd4Q63regLG3AbUmCZ5gDYjyp8dwqMO3eNYnOUCWREeJnuZTIBgHmfKpmvYvrYHLRbrf76o9mOKPeFu4WVDcF1mEHL4SigLr060H7VYW5cxdtbebVVBAJA3bVjsANNac3ARoy+K53LYjpY/wD6eqHEOFXMRlRrgZjMZMOC0rGgySwGtZXjvZ27hMgfEI7NuqMxI00mQK9H7Md4LQuywthZKoAr3WCqSouH2QBrGmvOh6VQfww/HcO+Ew9u3nZWLBmRwdJVvZkCBrqKVaTtBxazetd463FHeQBdIuHRTqCoOn6UqrF62gT+wXxdGY3Sqsyqz6KJywPCfIHXU6TTzw7DWbgxE6gCFgZA4+1qPE0+6q9vjFg24y3DdZhmOZSpygG4QsGZbLHkN6HdoHuOrPdYIAPDb3aORaPZJoSZWCNLx/tJavgXWdc4hWQaZuh0G/Wn3+GJ9asMEQFLcnMuhDOUJjQEwxgmYIFefvmW0rlYVtB7udbbFYtrd2yTldzYSAJgP/iQpX2zl5dTFJ4zoMsYWuOcUv2zeW3PdK6JlV41uAHRVXWNTvVGzwwZ8dekaB0j7xiflFUeK8QvBb9y9ZuWi7LOrIQI00J0MEetFMRw+8h7pgLBv3lzZmBHd3chQnLIUqJOp6iiRE9FThOMW/j1tMSmUu+d3QLFqXGyA65YgnnvXfpD4c793cUAq2UCCMxhNTA1idJohxvg1jC8QRBbzHJJZyMrggKXVScoJktDECVNUcTxFGTDWozXGI7zKgU5cotkREGAGggx4SedHtNBfZl+zVkPirKHm6gjykVruO4Gy3e6qtw4i7qZiFEDUA6zHu1ognAMOl97dq1ku2BZfvplDbLFgQsSXdZB+7NXrXZ+3j3bNdFhFD21GTM7XnYu0vpOXwnymKTyVo3ldlAcNQ8NRQ4uXLskIqkyEPjYtMDQTETWY4Lhslog7/xm93caVsn7MLgbMJdF2+HdA4JQLCEsg/mmNSddBEVkuN8dnuspJiybbK0QCTcBycyMpETNPF2wSf0XcKzfXLYBXu2dwsKo0XTeJ6Ue4SbN+7dhVfLlUllJiM23iGhPOKA4XjtvLatgHMHYho0Ibw+KBmPsmAo5702xj7lm7cFpFKsq6sCWBE6GdV+70NDVBgntbw4virpRSYyzAPMKBt1OlFvo0wcPcBUZlaYZVMEKRs+x1onwa4QjXLilLzvJ13yKqgCOQBn1iu8OW3ZxTsrNkcZmmGMgqpyyNSZHU60N6g+WoFOK2VuXWtMyq0C5dEAZbS5SzQoyjSInckVmuLdm1urm7zLlDG2i2yxc5oA8PhRdvETAJonh+0X8MtccgXLrW3Fu0JazlGrECZBMAT10o/wjGd/eF6Mg7vImUj/DcgZSvQLbABI+0aneJNaM5w7CYhLti0uUISiZi02ypABbyIPIUGXB/wDriWUuqnxAGDqCB86OdsOItexuV7gVERkGUb6EiRzOb4RQfs7iW+sEqfGgWC+vsDWcp5gfOqXVH6LOGtHu7mHUANcN55YgFUULB9TPyNXcRdS4puGQr4W2xjUx3hnTnyodheI23uPcxJRVuI2YlC0SZHdBSDmjQSQPEZqtw7FaOJBAtqFB/lDzlPxogFjCYey1xQj3ZBtsBkXXu9IHjklpAgamj90ju8WNiHtn/wABIj1BqtjMFZ75QLncgjOr5ZKsq+AD+okHY+zBqmmBv2LF8YhSC+VkOkFApHLmOm4qewNFi+KW1tqrsAWsiJGni6nbyqxxviq2sLcIW0WUyCFIOrDSaCcat3DhbBuKe4KoRmXQ3AqkENyGXN5n0FBu0XGA1oqJHeZXA5BdZ896SxoSszqOocMmYNmkQY8RPl5mj/EeOs+FurdVg6OLQyiFDaF8xHOJMTr7qyCglZ99Kxi7jLcthiQzB2WdCyBgCfMAn41s0W0abh3EUWyQ6s1zTuwsR7UsW/ppmPu3b/DrVm2AVS9cYoGgAkyIBiNCef2jVOAFViQAq89J00jz3qHh/GglkoQZLM0+5co+VEJhoOzl04e4gcrbU2nyLruSCdzvpJohdwxud47d4tpEGdkjIWJPdo5Pig6mBWKuYjdp6Aa+VFcJiSbVoMc2aSQfOY+QFJ4+xE/CeEpisTawutksIYhMzAoC59o76RmFevcXRLWFTDpbAT2LagwQVAjxb5iTE9Sa8/7A2w3FJUeFLLkEgA7qn+4/Ctp2rxCtdw1hW8ZcswXUpayMuY9JJ0msfI28kiM3Wkee4+9p3SlAEYiV5xO/MHXn50qE/SZigt9FSV/hqzQIknPvG/r50q1xVVLWyhae3axTEaAJ4fXY/hSx2MtPId3YDUhSFWfh4j5mtT9G3BbeMS695SGtuhUgAypkkEEGVOUj41kO1+EC4lgihQOSiBuaE64aY5egt2ft4Z7ttb1q5cw6nUF2Cj3iNJrR8c7S4G06G2jFUUpbRGIUDnlkkCf5hrXliXmjKSY6SY99F+D4B7yHJYuOVklgJAA69Kbx9seRc7Q9pGxNrKqG3bDTlzSJIAkwokwNyTXb1spbw2YsTCswbY+LmPJYGvSrXCuAPiLRIywbtuyAxMlrh3joBqfWtJxDsw2MvkPel1QhWCMqZbfdhASFAYkltRvkNFWOjN5JHOMWr2MQYnPlbDlLbMk945uuxSFGhiYFBu2MZglvDm33ShSSxY6NqxJ0aWMSNJM1ueB8PvWU4iiqYy2zaZgQGuWzIC5oLAzE+Vef8V7TX7tw4U27aMD3ZZASxlhpLN1y7RtUY966JxdN27AYC3iAYN0YZZnU92ojnrJa58aKdh8fbuWbhDMrWywAKeybjv4hMZiVRT0HxrNhcVYw1iwlnvDYZm7z2YyzlKjMSD5kCMulEOyPay9cu3xjGuZMyWUDKXIuLLOoyj2soes3j+LJa/EpcYy20XMGgXbzrEkS910XN5lYMt57bV51j7f8QDSSzAQdJkga+dej8bxlu7bILoc3dsylhIDPmIImQRmPpGtYbGcK77Hm3hyhCMWBzDKFQrz+1y0EmtcGXiaDgdq5a7svfRLZKB3BLXrVu2zArOXLI12kCZ1p/GcJN1zaI7p8wSWAUjPcdcpjxDJlOuoBE71Qx2HZbbW7it3hdmMCAwZh4p5r+FLi3EkOFsWlaLllTKwdW8SDKQIMgS3uo9i9jeFXCYN24SLgZg5J/wARCAyHpHhIPMVbPEhbV2tv/FIfJcQybYF1LZK/ysw2bkJ50Bv4lrN9rVyFa0G0MCHIlh5kkj4CndkMCt+46u7IumYqMxAnYA7maqeyoaI2sMEzWWvEEeHvYRmygqZysZM6luebyo5wI2zhLQIyPLAAEk6O0aga69TWN+vi25tXUFxbaOEObKVEyCpUHfQkH5VpbPGLKoEgoC0KurATsuaNTOk9ZqMkS1oqcR4XmxZtXCfYUaLLMpIDQfsN59dKzvDmFjFOiliCGAkSwInQ+6da0nGOLNae8hBa9lHiBiIIZRMHy+FYjCtN+2WIMt4iT1JmfjVY7RWIRwtsNodhbcj1VGIj3iquDaLwE+0CvTciN/jRDuwt1lGgCXAI+40D51N2Vwdu5eud5EBBEkiCXGoIOlNvVA0WBwc4vv7rWxYsL4szKA2WTlVSZefDsKrcQxebvSHDhVLRy9oZdOkSPhVF8WGu5Mlp0TNJYEmWiJIYSYGnTWq3DGUpiyqBFIAAExoTMTrExUT2JLZHiu1OPdMr3s6yQM4DEKQBGoiNKEXD3loBicyqQOmmaPdAqdcRFsnmRA9YofhiTcidAv5VpCkdKQsdBVXBHLiU9kZiBLGFGbSSeQG9XbnP0odcHjU/vrTRSDfaV0VxZsMXUwSxAEnnABMLMxJmN6CXlyyOfrRluEA35ghCZ000gH3AmRQrGoAxgbgNHkTNCBHMTiJXQ8l+QrQ8CwovogDqptrLAkLoJObbURQbhvBO/DsGVApgAyTrqKOdkuzIvveW8jKAileWrMRM9NKWTUJykNr2U4Ldw73y0ZntKiFWBnvGBB09kwAYOtMxn1vB3XdrTXLQeRcBLCASFZiASCJ2OlFPo/4ZZQ4nuw3guKpkk+IKYj4natZc9nQaA7fGubLOMwbjPIuK9uMN3twYvA2r5zLlbIUbKAYGpBC76HrOtKqH0yWoxNlubWzJ6lW59d6VaLHFqmqahoPoz4ndyJZ+qC1bFpma+Vcd5BlNTA3YxE7Vnu0GJw5JJyO0kCG13O8GvT8Rc+q4UlFIt2bcKrtOiiFAXc+8ia8H4tYiC/8AivLuBsA2oEctKWG22PxbrK11BMitv9EXFit+7h5IF5ZBEGCvWeUV5/Wj7B9ovqeLVz7DeB/umNfdWuW1Cs1Ue3NwhTMMVJZWlcshkEDkdNvhVkNc0GdvjpptplruYRIGh1BEEGdoim5xMTHroa46cZBj7YuCLlvvAOoUwdDIIIIOnKgt7gduLzW8OucXLVxEy5ScgTOq5mnKwDDXTWtIQdtes0rgkGQG05yIjoeRppgnCFO7yBRYCzEo0KYOpG0dOdCH7LEd41rEOlxz3niRGHeAMAfCRB1AJg7UXw95iGOpWfAZ3A1M9RMwanDDUzoeon+1CcBOHn2P4MbV6yLt3MQ6tcu5FLqBmcnLlI0LRz0j0q1wnguCt3Tet4pRqwBZrWofKGIkzuNyBueta27Ysklits6ZZgEx06x5VXezbtOiqqgETECRAHMifjVvOovlQFxS/hw145u9uLba2gWDm7wIwbTQ6sFWNPCZocOzKvatNmbIttnP8K4AzsOXhBJEkxtoNda33djmJjQSBz5V02V2yiNth+VLmHM8/wAV2Ks4i9cvy4LtmC5LgHKNFQnl1qXDdhzhsNddSGutJzQ4IEmIVlEQDv5zyreBAdh8P3tXCmnKCNjrp76fNh8jMAOzaXltshyHuvq85dGuIlnMRy3JBPUVy3gAiqLrhWS4HynmUVCQRuIfMJEHSt1/0+02ndW/QKB/pgDXWsTwHgNvEcRxt25bRrdm53aK3sz4gNOYCqN+tUsraPlTGcVu3HvXLr/acszbrqdp8hFF+Adne+fv1V2EgqRmkEA5vZXXxRAr0bjHA7d/DXbItImZIUoIgjUbRpMaUH7AIPqKLlEqzK/jbeTMgHT0qn5Px0Vz1TJcR4JiTiGVMPcd8puBeeRmKBtTO9Wuw/Cb+Z7vd3FtusKwy6lWgiD5g1s/q1xL5vAMCU7sBQrAIGzD2zMzJ99cwGBawi20a+EHshQkCdTrlJmZPvqeeoLmee8J7O3s157dubYZwJMezJBAjprNT4DBsmHKw05WJMbyGI05zMj0rV8WiyHFhL5vFd5c2xuNVEIdzp51W4gFY2Fs2XCkKb0tm9hfCoHealTmHIa1XKlc6YduCOMObgzeBWZlZIjbWemooXwpv8Q6exH/AJLXtCraaB9TGU8z3cRzkAmfTWpOJ8Jw74e4ht21GRiIVQQ2UwRHMUfL9oF5Ps8TuPvVZrckb716Bj+x1kcNW4gY4khADLeJi5BGXacv+mq30c9nBez3jldrTle7JIIYDQvofCdfhWnNSmnNSlfHYYIozsAwgabE9Pjt76ynEvbMfygD3VpO2rlb8GBlfUDaQQNJ1rNcXSXXzj5mjEeJZ4HxO5bssEcoWv2pKmJUhwQfKvReAsFuXW5KgJ/ozVlrnYpRm/8AV2BEMEDEmU2UsYHlNUW7R3/GoZUnw3FADEqNSATOkTtUtcuiX+XR6F9Gtx3XEsWGt1dR9zMf9VbQ5lUn2h0ry/6Me1+HsWboxF1bWa6SkgxqpmSq/Ct1d7b4F5VcZZnbViv+oAVh5E+XRjmnTzr6ZMMO7wdwSZ71SfMlG/XTypVf+l4I2EwxR0de8JlGBElWmIPlSrXCwpdGm45FrB3GuXLjwkR4RmJMLMLzPKvFcYhe4QTLmWc8lA1j3V6n9IfFVGEyq2Zi4Gk7iTEbTtXmNvCkKlof4uIYA+SloA+Op9KXj6pp4tY013ZX6NreJ4ebtxil66xNluQVdBmHMMZPpWExeFaxde2xGZGKkqZEg8j0r6Is2ltWlS23gtIFGUTIQACCD+5r5+7RX8+KvN1c/vSn48m2xeLJts9f+jjEs3D0Ly0MwEk+yNthrWpS9I0100B2+BrPdjrLLg7ChDGUGXMAaclXU896Ora/nM6dMqiPIb+81jl2zny7Y0sCYA8UfY0g+ZHhpjWCwh2Ma+zqPjoT7qlEBYMAdP8Aiu3GgSdAOewA8+QqSR4baCNPd7hTCxB1ka8vwkHaqv8A1AHS2pun/t9kf1nwn3TSVHaTcbKDulskT5O/te6R6VQDr2OUToHIE5QAY9TEgbaamktkgFj7R5clEggAawAdY3powVsEwEBjaJ9Nzv6VKoj4aDY/+O/pSGdXER9s/r15A043OYI1HnqPnUZRiPa+I0+O/wA6hYtsQkeTkH8NKALgaTzPTX8oFN746T1j1+HSoB91vhm/A/lTi6k7x6yPxoAe19oOWJ1IJ0E9DpWO7NYfHYS5d7yyrpfYXGC3EzK5zbZiAd4PuitggPmfTX50mTy+I1iqTmhpzRQv4zFnMbaWegBYkg+o8PxNZ7gvZjG4drjretqWOZklisk6kxpWvXTw8vKY+G1ODgGfymaFlFAsILLXI8VxW+6kR8SZqZX1gknTpy92xpSPM67bD9Kd3ux+XWpJYludCDyjWmGxmiUVh/SdedONz3fL8JqO9dgQpEjq0fgJ91AERwVvfuwI6CP9JpuL4cjqVl0kQCCQdfvCKmF8nmCfLUU7vyRpGmmv6TTowJd7MlgqjEXFyOXGls6kkwdNRqaGXfo7UF3t37i3HJLEyFJJJIypH51rLlzbXf8Aek01rkc490aVXNlcmYrFdgrrgZrttmAgMVY7zJI5mSI6RQ5/ozvkjPdtmP5Q0++YE16H3w57fDz9a6L8iQf+PeKfyZFLNmIXsG0nNdJg/wAsT6eI/Oocd2NAgp4SVyw4Op1kzy9K3Yue70H6U06b+/X9xT+TIObPKcR2BvxClANG8TSSY1jKug8jWaxWAZblxYLZGykiTtp+Ve8vbB3HwFBcb2Swr5i1vKX1JUumvXQxNUvJ9lryfZ5/wvjKrghbuNb8F3RCgLQwYlpJ2kxFcrc2+x+HVQozQOrKfxWa5RyxDliQfSKY7ldI8TRECdBNZn6PsEL/ABNc32Ee4JEiQumh9Z91KlUr/Q0/5nrjYYNbcEkgA6bDTyWBXhfaLAqmJZRzf8TSpUeLtkeH2e5cESLKAaaAfIUQxPgBO4VZj3fKlSrF9nO+wVw/FtfUkRbUSYAzHTzbT/xqXDYJGMkFiDu5zn3A+Ee4UqVN6cBly3bnN06VARqB8I/vvSpUexDhYkmek7dOprtuTzGkDb30qVAxLzEbfnThbkbx7qVKgBoseem0QPxpuIulFWP38a5So9gNuRlU5QSfT8hTLbyYEiCOc7joZpUqALD2iPtT6j9CKr274YkR86VKgCZbQIn4U26f36UqVSNjrQ0HmKZn0nzilSqhDLqR56/j6UkGgMkeldpUIbGuI0ppvzoVFKlQB10kFidANufxqDE3Iy6GDyJ0/DU+dKlTGOcxHnp5Vw2Rouv5fClSoAYQVbKTM8/3pTH0MHX13pUqAIhvpt560qVKmM//2Q=="/>
          <p:cNvSpPr>
            <a:spLocks noChangeAspect="1" noChangeArrowheads="1"/>
          </p:cNvSpPr>
          <p:nvPr/>
        </p:nvSpPr>
        <p:spPr bwMode="auto">
          <a:xfrm>
            <a:off x="304800" y="-51752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www.ushmm.org/lcmedia/photo/wlc/image/73/7334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3048000" cy="193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organizedhell.devhub.com/img/upload/tl-ghet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88"/>
            <a:ext cx="2552700" cy="1560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earlharboroahu.com/images/Attack-pearl-harb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51" y="76200"/>
            <a:ext cx="3723349" cy="2769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286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</a:rPr>
              <a:t>1941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December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 Formation of an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underground Zionist Youth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Movement in France. Armed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underground organization established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in the Minsk Ghetto: the first Jewish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partisan group operates in the area</a:t>
            </a:r>
          </a:p>
          <a:p>
            <a:pPr marL="0" indent="0">
              <a:buNone/>
            </a:pPr>
            <a:r>
              <a:rPr lang="en-US" sz="3900" b="1" u="sng" dirty="0" smtClean="0">
                <a:solidFill>
                  <a:srgbClr val="00B050"/>
                </a:solidFill>
                <a:latin typeface="Bernard MT Condensed" pitchFamily="18" charset="0"/>
              </a:rPr>
              <a:t>December 7</a:t>
            </a:r>
            <a:r>
              <a:rPr lang="en-US" sz="3900" b="1" dirty="0" smtClean="0">
                <a:solidFill>
                  <a:srgbClr val="00B050"/>
                </a:solidFill>
                <a:latin typeface="Bernard MT Condensed" pitchFamily="18" charset="0"/>
              </a:rPr>
              <a:t>: Japanese attack on Pearl Harbor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December 8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Chelmno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extermination camp opened near Lodz; by April 1943, 360,000 Jews had been murdered there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ac.450f.edgecastcdn.net/80450F/mix108.com/files/2012/04/AMerican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u="sng" dirty="0">
                <a:solidFill>
                  <a:srgbClr val="FF0000"/>
                </a:solidFill>
                <a:latin typeface="Lucida Handwriting" pitchFamily="66" charset="0"/>
                <a:cs typeface="Aharoni" pitchFamily="2" charset="-79"/>
              </a:rPr>
              <a:t>December </a:t>
            </a:r>
            <a:r>
              <a:rPr lang="en-US" sz="6000" b="1" u="sng" dirty="0" smtClean="0">
                <a:solidFill>
                  <a:srgbClr val="FF0000"/>
                </a:solidFill>
                <a:latin typeface="Lucida Handwriting" pitchFamily="66" charset="0"/>
                <a:cs typeface="Aharoni" pitchFamily="2" charset="-79"/>
              </a:rPr>
              <a:t>11, 1941</a:t>
            </a:r>
            <a:endParaRPr lang="en-US" sz="6000" dirty="0"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Germany </a:t>
            </a:r>
            <a:r>
              <a:rPr lang="en-US" sz="6000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and Italy declare war on the United States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838200"/>
            <a:ext cx="1828800" cy="57912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rgbClr val="0070C0"/>
                </a:solidFill>
                <a:latin typeface="AR JULIAN" pitchFamily="2" charset="0"/>
              </a:rPr>
              <a:t>1</a:t>
            </a:r>
            <a:br>
              <a:rPr lang="en-US" sz="9600" b="1" dirty="0" smtClean="0">
                <a:solidFill>
                  <a:srgbClr val="0070C0"/>
                </a:solidFill>
                <a:latin typeface="AR JULIAN" pitchFamily="2" charset="0"/>
              </a:rPr>
            </a:br>
            <a:r>
              <a:rPr lang="en-US" sz="9600" b="1" dirty="0" smtClean="0">
                <a:solidFill>
                  <a:srgbClr val="0070C0"/>
                </a:solidFill>
                <a:latin typeface="AR JULIAN" pitchFamily="2" charset="0"/>
              </a:rPr>
              <a:t>9</a:t>
            </a:r>
            <a:br>
              <a:rPr lang="en-US" sz="9600" b="1" dirty="0" smtClean="0">
                <a:solidFill>
                  <a:srgbClr val="0070C0"/>
                </a:solidFill>
                <a:latin typeface="AR JULIAN" pitchFamily="2" charset="0"/>
              </a:rPr>
            </a:br>
            <a:r>
              <a:rPr lang="en-US" sz="9600" b="1" dirty="0" smtClean="0">
                <a:solidFill>
                  <a:srgbClr val="0070C0"/>
                </a:solidFill>
                <a:latin typeface="AR JULIAN" pitchFamily="2" charset="0"/>
              </a:rPr>
              <a:t>4</a:t>
            </a:r>
            <a:br>
              <a:rPr lang="en-US" sz="9600" b="1" dirty="0" smtClean="0">
                <a:solidFill>
                  <a:srgbClr val="0070C0"/>
                </a:solidFill>
                <a:latin typeface="AR JULIAN" pitchFamily="2" charset="0"/>
              </a:rPr>
            </a:br>
            <a:r>
              <a:rPr lang="en-US" sz="9600" b="1" dirty="0" smtClean="0">
                <a:solidFill>
                  <a:srgbClr val="0070C0"/>
                </a:solidFill>
                <a:latin typeface="AR JULIAN" pitchFamily="2" charset="0"/>
              </a:rPr>
              <a:t>2</a:t>
            </a:r>
            <a:endParaRPr lang="en-US" sz="9600" b="1" dirty="0">
              <a:solidFill>
                <a:srgbClr val="0070C0"/>
              </a:solidFill>
              <a:latin typeface="AR JULI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172200" cy="5638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January</a:t>
            </a:r>
            <a:r>
              <a:rPr lang="en-US" dirty="0" smtClean="0">
                <a:solidFill>
                  <a:srgbClr val="0070C0"/>
                </a:solidFill>
              </a:rPr>
              <a:t>: Resistance Organizations set up in the </a:t>
            </a:r>
            <a:r>
              <a:rPr lang="en-US" dirty="0" err="1" smtClean="0">
                <a:solidFill>
                  <a:srgbClr val="0070C0"/>
                </a:solidFill>
              </a:rPr>
              <a:t>Kovno</a:t>
            </a:r>
            <a:r>
              <a:rPr lang="en-US" dirty="0" smtClean="0">
                <a:solidFill>
                  <a:srgbClr val="0070C0"/>
                </a:solidFill>
              </a:rPr>
              <a:t> Ghetto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January 20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  <a:r>
              <a:rPr lang="en-US" dirty="0" err="1" smtClean="0">
                <a:solidFill>
                  <a:srgbClr val="0070C0"/>
                </a:solidFill>
              </a:rPr>
              <a:t>Wannsee</a:t>
            </a:r>
            <a:r>
              <a:rPr lang="en-US" dirty="0" smtClean="0">
                <a:solidFill>
                  <a:srgbClr val="0070C0"/>
                </a:solidFill>
              </a:rPr>
              <a:t> Conference-here the details of the plan for the final solution to exterminate 11 million European Jews, were drafted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March</a:t>
            </a:r>
            <a:r>
              <a:rPr lang="en-US" dirty="0" smtClean="0">
                <a:solidFill>
                  <a:srgbClr val="0070C0"/>
                </a:solidFill>
              </a:rPr>
              <a:t>: Belgian Jews established a mutual aid organization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March 1</a:t>
            </a:r>
            <a:r>
              <a:rPr lang="en-US" dirty="0" smtClean="0">
                <a:solidFill>
                  <a:srgbClr val="0070C0"/>
                </a:solidFill>
              </a:rPr>
              <a:t>: Extermination begins at </a:t>
            </a:r>
            <a:r>
              <a:rPr lang="en-US" dirty="0" err="1" smtClean="0">
                <a:solidFill>
                  <a:srgbClr val="0070C0"/>
                </a:solidFill>
              </a:rPr>
              <a:t>Sobibor</a:t>
            </a:r>
            <a:r>
              <a:rPr lang="en-US" dirty="0" smtClean="0">
                <a:solidFill>
                  <a:srgbClr val="0070C0"/>
                </a:solidFill>
              </a:rPr>
              <a:t>; by the end of October 1943, 250,000 Jews had been murdered there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0" y="1143000"/>
            <a:ext cx="1295400" cy="55626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 JULIAN" pitchFamily="2" charset="0"/>
              </a:rPr>
              <a:t>1</a:t>
            </a:r>
            <a:b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 JULIAN" pitchFamily="2" charset="0"/>
              </a:rPr>
            </a:b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 JULIAN" pitchFamily="2" charset="0"/>
              </a:rPr>
              <a:t>9</a:t>
            </a:r>
            <a:b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 JULIAN" pitchFamily="2" charset="0"/>
              </a:rPr>
            </a:b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 JULIAN" pitchFamily="2" charset="0"/>
              </a:rPr>
              <a:t>4</a:t>
            </a:r>
            <a:b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 JULIAN" pitchFamily="2" charset="0"/>
              </a:rPr>
            </a:br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AR JULIAN" pitchFamily="2" charset="0"/>
              </a:rPr>
              <a:t>2</a:t>
            </a:r>
            <a:endParaRPr lang="en-US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6781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TFsweA-PuYw/T8cGPWjuXdI/AAAAAAAAH54/C0_bh4t00J4/s1600/Stacja+kolejowa+Treblinka+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077293" cy="20081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2667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>
                <a:solidFill>
                  <a:srgbClr val="7030A0"/>
                </a:solidFill>
              </a:rPr>
              <a:t>1942</a:t>
            </a:r>
            <a:endParaRPr lang="en-US" sz="7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June 1: Jews in France and </a:t>
            </a:r>
          </a:p>
          <a:p>
            <a:pPr indent="57150">
              <a:buNone/>
            </a:pPr>
            <a:r>
              <a:rPr lang="en-US" dirty="0" smtClean="0">
                <a:solidFill>
                  <a:srgbClr val="7030A0"/>
                </a:solidFill>
              </a:rPr>
              <a:t>Holland required to wear identifying stars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June 1: Treblinka extermination camp opened; 700,000 Jews murdered there by August 1943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June 28: German and Italian armies reach El Alamein: danger of attack in Suez area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</a:rPr>
              <a:t>July 22: Beginning of the large-scale “</a:t>
            </a:r>
            <a:r>
              <a:rPr lang="en-US" dirty="0" err="1" smtClean="0">
                <a:solidFill>
                  <a:srgbClr val="7030A0"/>
                </a:solidFill>
              </a:rPr>
              <a:t>Aktion</a:t>
            </a:r>
            <a:r>
              <a:rPr lang="en-US" dirty="0" smtClean="0">
                <a:solidFill>
                  <a:srgbClr val="7030A0"/>
                </a:solidFill>
              </a:rPr>
              <a:t>” in the Warsaw Ghetto; by September 13, 300,000 Jews had been deported to Treblinka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latin typeface="Engravers MT" pitchFamily="18" charset="0"/>
              </a:rPr>
              <a:t>1942</a:t>
            </a:r>
            <a:endParaRPr lang="en-US" sz="7200" dirty="0">
              <a:latin typeface="Engravers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July 22: Armed resistance, during liquidation of the </a:t>
            </a:r>
            <a:r>
              <a:rPr lang="en-US" dirty="0" err="1" smtClean="0"/>
              <a:t>Nieswiez</a:t>
            </a:r>
            <a:r>
              <a:rPr lang="en-US" dirty="0" smtClean="0"/>
              <a:t> Ghetto, Western Byelorussia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July 28: “Jewish Fighting Organization” (Z.O.B.) set up in the Warsaw Ghetto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August 9: Armed resistance during the liquidation of the Mir Ghetto, Western Byelorussia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August 10-29: “</a:t>
            </a:r>
            <a:r>
              <a:rPr lang="en-US" dirty="0" err="1" smtClean="0"/>
              <a:t>Aktion</a:t>
            </a:r>
            <a:r>
              <a:rPr lang="en-US" dirty="0" smtClean="0"/>
              <a:t>” in </a:t>
            </a:r>
            <a:r>
              <a:rPr lang="en-US" dirty="0" err="1" smtClean="0"/>
              <a:t>Lwow</a:t>
            </a:r>
            <a:r>
              <a:rPr lang="en-US" dirty="0" smtClean="0"/>
              <a:t> Ghetto; 40,000 Jews deported to extermination camps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August 12: Consultations between Churchill and Stalin in Moscow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2743200" cy="16002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Playbill" pitchFamily="82" charset="0"/>
              </a:rPr>
              <a:t>1942</a:t>
            </a:r>
            <a:endParaRPr lang="en-US" sz="9600" dirty="0">
              <a:latin typeface="Playbill" pitchFamily="8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athcamps.org/treblinka/pic/p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Cooper Black" pitchFamily="18" charset="0"/>
              </a:rPr>
              <a:t>1943</a:t>
            </a:r>
            <a:endParaRPr lang="en-US" sz="7200" dirty="0">
              <a:solidFill>
                <a:schemeClr val="tx1"/>
              </a:solidFill>
              <a:latin typeface="Cooper Blac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r>
              <a:rPr lang="en-US" sz="8500" dirty="0" smtClean="0"/>
              <a:t>1943</a:t>
            </a:r>
            <a:endParaRPr lang="en-US" sz="8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June Armed resistance by Jewish Combat Organization in </a:t>
            </a:r>
            <a:r>
              <a:rPr lang="en-US" dirty="0" err="1" smtClean="0"/>
              <a:t>Czestochova</a:t>
            </a:r>
            <a:r>
              <a:rPr lang="en-US" dirty="0" smtClean="0"/>
              <a:t> Ghetto</a:t>
            </a:r>
          </a:p>
          <a:p>
            <a:r>
              <a:rPr lang="en-US" dirty="0" smtClean="0"/>
              <a:t>June-September: </a:t>
            </a:r>
            <a:r>
              <a:rPr lang="en-US" dirty="0" err="1" smtClean="0"/>
              <a:t>Hundrens</a:t>
            </a:r>
            <a:r>
              <a:rPr lang="en-US" dirty="0" smtClean="0"/>
              <a:t> of underground fighters leave the Vilna Ghetto for the forests</a:t>
            </a:r>
          </a:p>
          <a:p>
            <a:r>
              <a:rPr lang="en-US" dirty="0" smtClean="0"/>
              <a:t>July 24: Revolt in Italy; Mussolini deposed by Badoglio</a:t>
            </a:r>
          </a:p>
          <a:p>
            <a:r>
              <a:rPr lang="en-US" dirty="0" smtClean="0"/>
              <a:t>August 2: revolt in Treblinka</a:t>
            </a:r>
          </a:p>
          <a:p>
            <a:r>
              <a:rPr lang="en-US" dirty="0" smtClean="0"/>
              <a:t>August 16: Bialystok Ghetto revolt breaks out; revolt at </a:t>
            </a:r>
            <a:r>
              <a:rPr lang="en-US" dirty="0" err="1" smtClean="0"/>
              <a:t>Krikove</a:t>
            </a:r>
            <a:r>
              <a:rPr lang="en-US" dirty="0" smtClean="0"/>
              <a:t> </a:t>
            </a:r>
            <a:r>
              <a:rPr lang="en-US" dirty="0" err="1" smtClean="0"/>
              <a:t>Tabour</a:t>
            </a:r>
            <a:r>
              <a:rPr lang="en-US" dirty="0" smtClean="0"/>
              <a:t> Camp, Lublin district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1933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u="sng" dirty="0" smtClean="0"/>
              <a:t>April 7</a:t>
            </a:r>
            <a:r>
              <a:rPr lang="en-US" dirty="0" smtClean="0"/>
              <a:t>: Law excludes “non-Aryans” from government employment; Jewish civil servants, including university professors and schoolteachers, are fired in Germany</a:t>
            </a:r>
          </a:p>
          <a:p>
            <a:pPr>
              <a:buNone/>
            </a:pPr>
            <a:r>
              <a:rPr lang="en-US" u="sng" dirty="0" smtClean="0"/>
              <a:t>May 10</a:t>
            </a:r>
            <a:r>
              <a:rPr lang="en-US" dirty="0" smtClean="0"/>
              <a:t>: Books written by Jews, political opponents of Nazis, and many others are burned during huge public rallies across Germany</a:t>
            </a:r>
          </a:p>
          <a:p>
            <a:pPr>
              <a:buNone/>
            </a:pPr>
            <a:r>
              <a:rPr lang="en-US" dirty="0" smtClean="0"/>
              <a:t>July 14: Law passed in Germany permitting the forced sterilization of Gypsies, the mentally and physically disabled, African-Germans, and others considered “inferior”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>
                <a:latin typeface="Wide Latin" pitchFamily="18" charset="0"/>
              </a:rPr>
              <a:t>1943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September 20: Rome occupied by Germans. German army in command of most of the territory of Italy</a:t>
            </a:r>
          </a:p>
          <a:p>
            <a:r>
              <a:rPr lang="en-US" dirty="0" smtClean="0"/>
              <a:t>October 2: Order for the expulsion of Danish Jews: thanks to the rescue operations by the Danish underground some 7,000 Jews were evacuated to Sweden: only 475 were captured by the Germans</a:t>
            </a:r>
          </a:p>
          <a:p>
            <a:r>
              <a:rPr lang="en-US" dirty="0" smtClean="0"/>
              <a:t>November 28: Teheran Conference-meeting with Roosevelt, Stalin and Churchill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ortsrapport.com/wp-content/uploads/2012/06/auschwitz-main-gate.jpg"/>
          <p:cNvPicPr>
            <a:picLocks noChangeAspect="1" noChangeArrowheads="1"/>
          </p:cNvPicPr>
          <p:nvPr/>
        </p:nvPicPr>
        <p:blipFill>
          <a:blip r:embed="rId2" cstate="print">
            <a:lum contrast="-55000"/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</a:rPr>
              <a:t>1944</a:t>
            </a:r>
            <a:endParaRPr 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January: The Jewish underground in Budapest set up a workshop for forging documents for rescue purposes; by the end of 1944, over 10,000 people had been supplied with such documents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March 19: German army invades Hungary</a:t>
            </a:r>
          </a:p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May 15: Deportation of 430,000 Hungarian Jews to Auschwitz begins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 smtClean="0">
                <a:latin typeface="Algerian" pitchFamily="82" charset="0"/>
                <a:cs typeface="Arial" pitchFamily="34" charset="0"/>
              </a:rPr>
              <a:t>1944</a:t>
            </a:r>
            <a:endParaRPr lang="en-US" sz="8000" b="1" dirty="0">
              <a:latin typeface="Algerian" pitchFamily="82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35814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rgbClr val="1F0B73"/>
                </a:solidFill>
                <a:latin typeface="Algerian" pitchFamily="82" charset="0"/>
              </a:rPr>
              <a:t>1944</a:t>
            </a:r>
            <a:endParaRPr lang="en-US" sz="8800" b="1" dirty="0">
              <a:solidFill>
                <a:srgbClr val="1F0B73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686800" cy="3200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1F0B73"/>
                </a:solidFill>
              </a:rPr>
              <a:t>October 7</a:t>
            </a:r>
            <a:r>
              <a:rPr lang="en-US" dirty="0" smtClean="0">
                <a:solidFill>
                  <a:srgbClr val="1F0B73"/>
                </a:solidFill>
              </a:rPr>
              <a:t>: </a:t>
            </a:r>
            <a:r>
              <a:rPr lang="en-US" dirty="0" err="1" smtClean="0">
                <a:solidFill>
                  <a:srgbClr val="1F0B73"/>
                </a:solidFill>
              </a:rPr>
              <a:t>Sonderkommando</a:t>
            </a:r>
            <a:r>
              <a:rPr lang="en-US" dirty="0" smtClean="0">
                <a:solidFill>
                  <a:srgbClr val="1F0B73"/>
                </a:solidFill>
              </a:rPr>
              <a:t> uprising at Auschwitz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1F0B73"/>
                </a:solidFill>
              </a:rPr>
              <a:t>October 31</a:t>
            </a:r>
            <a:r>
              <a:rPr lang="en-US" dirty="0" smtClean="0">
                <a:solidFill>
                  <a:srgbClr val="1F0B73"/>
                </a:solidFill>
              </a:rPr>
              <a:t>: 14,000 Jews transported from Slovakia to Auschwitz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1F0B73"/>
                </a:solidFill>
              </a:rPr>
              <a:t>November 1</a:t>
            </a:r>
            <a:r>
              <a:rPr lang="en-US" dirty="0" smtClean="0">
                <a:solidFill>
                  <a:srgbClr val="1F0B73"/>
                </a:solidFill>
              </a:rPr>
              <a:t>: Jewish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1F0B73"/>
                </a:solidFill>
              </a:rPr>
              <a:t>Brigade leaves for Italian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1F0B73"/>
                </a:solidFill>
              </a:rPr>
              <a:t>front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9156" name="Picture 4" descr="http://www1.yadvashem.org/yv/en/exhibitions/this_month/images/march/13.jpg"/>
          <p:cNvPicPr>
            <a:picLocks noChangeAspect="1" noChangeArrowheads="1"/>
          </p:cNvPicPr>
          <p:nvPr/>
        </p:nvPicPr>
        <p:blipFill>
          <a:blip r:embed="rId2" cstate="print">
            <a:lum bright="13000" contrast="41000"/>
          </a:blip>
          <a:srcRect/>
          <a:stretch>
            <a:fillRect/>
          </a:stretch>
        </p:blipFill>
        <p:spPr bwMode="auto">
          <a:xfrm>
            <a:off x="4572000" y="2895600"/>
            <a:ext cx="4419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.readtiger.com/wkp/en/Dachau_death_m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1371600" cy="55626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Elephant" pitchFamily="18" charset="0"/>
              </a:rPr>
              <a:t>1</a:t>
            </a:r>
            <a:br>
              <a:rPr lang="en-US" sz="9600" b="1" dirty="0" smtClean="0">
                <a:solidFill>
                  <a:srgbClr val="7030A0"/>
                </a:solidFill>
                <a:latin typeface="Elephant" pitchFamily="18" charset="0"/>
              </a:rPr>
            </a:br>
            <a:r>
              <a:rPr lang="en-US" sz="9600" b="1" dirty="0" smtClean="0">
                <a:solidFill>
                  <a:srgbClr val="7030A0"/>
                </a:solidFill>
                <a:latin typeface="Elephant" pitchFamily="18" charset="0"/>
              </a:rPr>
              <a:t>9</a:t>
            </a:r>
            <a:br>
              <a:rPr lang="en-US" sz="9600" b="1" dirty="0" smtClean="0">
                <a:solidFill>
                  <a:srgbClr val="7030A0"/>
                </a:solidFill>
                <a:latin typeface="Elephant" pitchFamily="18" charset="0"/>
              </a:rPr>
            </a:br>
            <a:r>
              <a:rPr lang="en-US" sz="9600" b="1" dirty="0" smtClean="0">
                <a:solidFill>
                  <a:srgbClr val="7030A0"/>
                </a:solidFill>
                <a:latin typeface="Elephant" pitchFamily="18" charset="0"/>
              </a:rPr>
              <a:t>4</a:t>
            </a:r>
            <a:br>
              <a:rPr lang="en-US" sz="9600" b="1" dirty="0" smtClean="0">
                <a:solidFill>
                  <a:srgbClr val="7030A0"/>
                </a:solidFill>
                <a:latin typeface="Elephant" pitchFamily="18" charset="0"/>
              </a:rPr>
            </a:br>
            <a:r>
              <a:rPr lang="en-US" sz="9600" b="1" dirty="0" smtClean="0">
                <a:solidFill>
                  <a:srgbClr val="7030A0"/>
                </a:solidFill>
                <a:latin typeface="Elephant" pitchFamily="18" charset="0"/>
              </a:rPr>
              <a:t>5</a:t>
            </a:r>
            <a:endParaRPr lang="en-US" sz="9600" b="1" dirty="0">
              <a:solidFill>
                <a:srgbClr val="7030A0"/>
              </a:solidFill>
              <a:latin typeface="Elephant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81400" y="1219200"/>
          <a:ext cx="3810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914400"/>
          </a:xfrm>
        </p:spPr>
        <p:txBody>
          <a:bodyPr>
            <a:noAutofit/>
          </a:bodyPr>
          <a:lstStyle/>
          <a:p>
            <a:pPr algn="ctr"/>
            <a:r>
              <a:rPr lang="en-US" sz="9000" b="1" dirty="0" smtClean="0">
                <a:solidFill>
                  <a:schemeClr val="tx1"/>
                </a:solidFill>
                <a:latin typeface="AR DARLING" pitchFamily="2" charset="0"/>
              </a:rPr>
              <a:t>1945</a:t>
            </a:r>
            <a:endParaRPr lang="en-US" sz="9000" b="1" dirty="0">
              <a:solidFill>
                <a:schemeClr val="tx1"/>
              </a:solidFill>
              <a:latin typeface="AR DARLING" pitchFamily="2" charset="0"/>
            </a:endParaRPr>
          </a:p>
        </p:txBody>
      </p:sp>
      <p:pic>
        <p:nvPicPr>
          <p:cNvPr id="47108" name="Picture 4" descr="http://img.over-blog.com/350x502/3/91/45/68/1945/suicide-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7" y="1295400"/>
            <a:ext cx="3179684" cy="53800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67200" y="1752600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April 30</a:t>
            </a:r>
            <a:r>
              <a:rPr lang="en-US" sz="3600" dirty="0" smtClean="0"/>
              <a:t>: Hitler commits suicide</a:t>
            </a:r>
          </a:p>
          <a:p>
            <a:endParaRPr lang="en-US" sz="3600" dirty="0" smtClean="0"/>
          </a:p>
          <a:p>
            <a:r>
              <a:rPr lang="en-US" sz="3600" u="sng" dirty="0" smtClean="0"/>
              <a:t>May 8</a:t>
            </a:r>
            <a:r>
              <a:rPr lang="en-US" sz="3600" dirty="0" smtClean="0"/>
              <a:t>: Germany surrenders-the end of the Third Reich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http://shutterdo.files.wordpress.com/2012/11/nuremberg-palace-of-justice-justizpal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35052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 JULIAN" pitchFamily="2" charset="0"/>
              </a:rPr>
              <a:t>November 1945-October 1946</a:t>
            </a:r>
            <a:endParaRPr lang="en-US" b="1" dirty="0">
              <a:latin typeface="AR JULI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2438400" cy="5794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593525"/>
                </a:solidFill>
                <a:latin typeface="Berlin Sans FB Demi" pitchFamily="34" charset="0"/>
              </a:rPr>
              <a:t>War crime trials held at Nuremberg, Germany</a:t>
            </a:r>
            <a:endParaRPr lang="en-US" b="1" dirty="0">
              <a:solidFill>
                <a:srgbClr val="593525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1933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295400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shmm.org/lcmedia/photo/wlc/image/80/80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5697"/>
            <a:ext cx="8662669" cy="66423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en-US" dirty="0" smtClean="0"/>
              <a:t>							</a:t>
            </a: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1934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2192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1935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March 16</a:t>
            </a:r>
            <a:r>
              <a:rPr lang="en-US" dirty="0" smtClean="0"/>
              <a:t>: Hitler violates Versailles Treaty by renewing compulsory military draft in Germany</a:t>
            </a:r>
          </a:p>
          <a:p>
            <a:r>
              <a:rPr lang="en-US" u="sng" dirty="0" smtClean="0"/>
              <a:t>March 17</a:t>
            </a:r>
            <a:r>
              <a:rPr lang="en-US" dirty="0" smtClean="0"/>
              <a:t>: The German Army invades the Rhineland</a:t>
            </a:r>
          </a:p>
          <a:p>
            <a:r>
              <a:rPr lang="en-US" u="sng" dirty="0" smtClean="0"/>
              <a:t>April</a:t>
            </a:r>
            <a:r>
              <a:rPr lang="en-US" dirty="0" smtClean="0"/>
              <a:t>: Jehovah’s Witnesses are banned from all civil service jobs and are arrested </a:t>
            </a:r>
            <a:r>
              <a:rPr lang="en-US" dirty="0" err="1" smtClean="0"/>
              <a:t>througout</a:t>
            </a:r>
            <a:r>
              <a:rPr lang="en-US" dirty="0" smtClean="0"/>
              <a:t> </a:t>
            </a:r>
            <a:r>
              <a:rPr lang="en-US" dirty="0" err="1" smtClean="0"/>
              <a:t>germany</a:t>
            </a:r>
            <a:endParaRPr lang="en-US" dirty="0" smtClean="0"/>
          </a:p>
          <a:p>
            <a:r>
              <a:rPr lang="en-US" u="sng" dirty="0" smtClean="0"/>
              <a:t>June 30</a:t>
            </a:r>
            <a:r>
              <a:rPr lang="en-US" dirty="0" smtClean="0"/>
              <a:t>: General strike of Polish Jews in protest against anti-Semitism</a:t>
            </a:r>
          </a:p>
          <a:p>
            <a:r>
              <a:rPr lang="en-US" u="sng" dirty="0" smtClean="0"/>
              <a:t>September 15</a:t>
            </a:r>
            <a:r>
              <a:rPr lang="en-US" dirty="0" smtClean="0"/>
              <a:t>: Basic anti-Jewish racist legislation passed at Nuremberg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2192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1936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January</a:t>
            </a:r>
            <a:r>
              <a:rPr lang="en-US" dirty="0" smtClean="0"/>
              <a:t>: 78,000 Jews left Germany since 1933</a:t>
            </a:r>
          </a:p>
          <a:p>
            <a:r>
              <a:rPr lang="en-US" u="sng" dirty="0" smtClean="0"/>
              <a:t>March 3</a:t>
            </a:r>
            <a:r>
              <a:rPr lang="en-US" dirty="0" smtClean="0"/>
              <a:t>: Jewish doctors no longer permitted to practice in government institutions in Germany</a:t>
            </a:r>
          </a:p>
          <a:p>
            <a:r>
              <a:rPr lang="en-US" u="sng" dirty="0" smtClean="0"/>
              <a:t>March 7</a:t>
            </a:r>
            <a:r>
              <a:rPr lang="en-US" dirty="0" smtClean="0"/>
              <a:t>: Jews no longer have the right to participate in German elections</a:t>
            </a:r>
          </a:p>
          <a:p>
            <a:r>
              <a:rPr lang="en-US" u="sng" dirty="0" smtClean="0"/>
              <a:t>August 1</a:t>
            </a:r>
            <a:r>
              <a:rPr lang="en-US" dirty="0" smtClean="0"/>
              <a:t>: Olympic Games open in Berlin, Germany. Anti-Jewish signs are removed until the games are over. Jews are not allowed to participate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tlersingleptystate.wikispaces.com/file/view/SS_men_at_the_dedicaton_of_a_new_SS_hospital_in_Auschwitz.jpg/295506528/507x338/SS_men_at_the_dedicaton_of_a_new_SS_hospital_in_Auschwi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797" cy="655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</a:rPr>
              <a:t>1937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b="1" u="sng" dirty="0" smtClean="0">
                <a:solidFill>
                  <a:schemeClr val="accent1">
                    <a:lumMod val="75000"/>
                  </a:schemeClr>
                </a:solidFill>
              </a:rPr>
              <a:t>July 16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: Buchenwald concentration camp opened</a:t>
            </a:r>
          </a:p>
          <a:p>
            <a:pPr>
              <a:buNone/>
            </a:pPr>
            <a:r>
              <a:rPr lang="en-US" sz="4400" b="1" u="sng" dirty="0" smtClean="0">
                <a:solidFill>
                  <a:schemeClr val="accent1">
                    <a:lumMod val="75000"/>
                  </a:schemeClr>
                </a:solidFill>
              </a:rPr>
              <a:t>November 16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: Passports for Jews are limited</a:t>
            </a:r>
          </a:p>
          <a:p>
            <a:pPr>
              <a:buNone/>
            </a:pPr>
            <a:r>
              <a:rPr lang="en-US" sz="4400" b="1" u="sng" dirty="0" smtClean="0">
                <a:solidFill>
                  <a:schemeClr val="accent1">
                    <a:lumMod val="75000"/>
                  </a:schemeClr>
                </a:solidFill>
              </a:rPr>
              <a:t>November 25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: Germany and Japan sign a political and military treaty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219200"/>
          </a:xfrm>
        </p:spPr>
        <p:txBody>
          <a:bodyPr>
            <a:noAutofit/>
          </a:bodyPr>
          <a:lstStyle/>
          <a:p>
            <a:pPr algn="r"/>
            <a:r>
              <a:rPr lang="en-US" sz="7200" b="1" dirty="0" smtClean="0">
                <a:solidFill>
                  <a:srgbClr val="FF0000"/>
                </a:solidFill>
              </a:rPr>
              <a:t>1938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March 13</a:t>
            </a:r>
            <a:r>
              <a:rPr lang="en-US" dirty="0" smtClean="0"/>
              <a:t>: Annexation of Austria</a:t>
            </a: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July 6-15</a:t>
            </a:r>
            <a:r>
              <a:rPr lang="en-US" dirty="0" smtClean="0"/>
              <a:t>: Representatives from thirty-two countries meet at Evian, France to discuss refugee policies. Most of the countries refuse to let in more Jewish refugees.</a:t>
            </a: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October</a:t>
            </a:r>
            <a:r>
              <a:rPr lang="en-US" dirty="0" smtClean="0"/>
              <a:t>: Confiscation of property of German Jews begins</a:t>
            </a:r>
          </a:p>
          <a:p>
            <a:pPr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October 28</a:t>
            </a:r>
            <a:r>
              <a:rPr lang="en-US" dirty="0" smtClean="0"/>
              <a:t>: Over 17,000 Jews of Polish citizenship expelled from Germany to Zbaszyn on Polish border.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616</TotalTime>
  <Words>1801</Words>
  <Application>Microsoft Office PowerPoint</Application>
  <PresentationFormat>On-screen Show (4:3)</PresentationFormat>
  <Paragraphs>208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Trek</vt:lpstr>
      <vt:lpstr>Germany’s takeover</vt:lpstr>
      <vt:lpstr>1933</vt:lpstr>
      <vt:lpstr>1933</vt:lpstr>
      <vt:lpstr>1933</vt:lpstr>
      <vt:lpstr>       1934</vt:lpstr>
      <vt:lpstr>1935</vt:lpstr>
      <vt:lpstr>1936</vt:lpstr>
      <vt:lpstr>1937</vt:lpstr>
      <vt:lpstr>1938</vt:lpstr>
      <vt:lpstr>1938</vt:lpstr>
      <vt:lpstr>1939</vt:lpstr>
      <vt:lpstr>September 1, 1939: German army invades poland beginning of World War II</vt:lpstr>
      <vt:lpstr>1939</vt:lpstr>
      <vt:lpstr>1939</vt:lpstr>
      <vt:lpstr>1940</vt:lpstr>
      <vt:lpstr>1940</vt:lpstr>
      <vt:lpstr>1940</vt:lpstr>
      <vt:lpstr>1941</vt:lpstr>
      <vt:lpstr>  1941</vt:lpstr>
      <vt:lpstr>1941</vt:lpstr>
      <vt:lpstr>1941</vt:lpstr>
      <vt:lpstr>December 11, 1941</vt:lpstr>
      <vt:lpstr>1 9 4 2</vt:lpstr>
      <vt:lpstr>1 9 4 2</vt:lpstr>
      <vt:lpstr>1942</vt:lpstr>
      <vt:lpstr>1942</vt:lpstr>
      <vt:lpstr>1942</vt:lpstr>
      <vt:lpstr>1943</vt:lpstr>
      <vt:lpstr>1943</vt:lpstr>
      <vt:lpstr>1943 </vt:lpstr>
      <vt:lpstr>1944</vt:lpstr>
      <vt:lpstr>1944</vt:lpstr>
      <vt:lpstr>1944</vt:lpstr>
      <vt:lpstr>1 9 4 5</vt:lpstr>
      <vt:lpstr>1945</vt:lpstr>
      <vt:lpstr>November 1945-October 1946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Germany’s takeover</dc:title>
  <dc:creator>Susan</dc:creator>
  <cp:lastModifiedBy>KB</cp:lastModifiedBy>
  <cp:revision>148</cp:revision>
  <dcterms:created xsi:type="dcterms:W3CDTF">2013-01-29T02:33:14Z</dcterms:created>
  <dcterms:modified xsi:type="dcterms:W3CDTF">2013-01-30T04:25:34Z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