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A0D01-E33F-4F5F-9691-460A07BC4782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1F83-E2DE-450A-99C3-528C04BE41A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5411450"/>
            <a:ext cx="636265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Demi" pitchFamily="34" charset="0"/>
              </a:rPr>
              <a:t>DISEASES</a:t>
            </a:r>
            <a:endParaRPr lang="en-US" sz="88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5934670"/>
            <a:ext cx="5363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DIRECT CONTACT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5400000">
            <a:off x="5290156" y="3016388"/>
            <a:ext cx="573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effectLst/>
              </a:rPr>
              <a:t>INDIRECT CONTACT</a:t>
            </a:r>
            <a:endParaRPr lang="en-US" sz="5400" b="1" cap="none" spc="0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800" y="3505200"/>
            <a:ext cx="558197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FOOD &amp; DRINK</a:t>
            </a:r>
            <a:endParaRPr lang="en-US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5791200"/>
            <a:ext cx="6684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INSECTS &amp; ANIMALS</a:t>
            </a:r>
            <a:endParaRPr lang="en-US" sz="5400" b="1" cap="none" spc="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34670"/>
            <a:ext cx="6810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90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IMMUNE SYSTEM</a:t>
            </a:r>
            <a:endParaRPr lang="en-US" sz="5400" b="0" cap="none" spc="0" dirty="0">
              <a:ln w="19050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381000"/>
            <a:ext cx="79592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entury Gothic" pitchFamily="34" charset="0"/>
              </a:rPr>
              <a:t>GENERAL DEFENSES</a:t>
            </a:r>
            <a:endParaRPr lang="en-US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2590800"/>
            <a:ext cx="259718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SKIN</a:t>
            </a:r>
          </a:p>
          <a:p>
            <a:pPr algn="ctr"/>
            <a:r>
              <a:rPr lang="en-US" sz="5400" b="1" cap="none" spc="0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MUCUS</a:t>
            </a:r>
          </a:p>
          <a:p>
            <a:pPr algn="ctr"/>
            <a:r>
              <a:rPr lang="en-US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entury Gothic" pitchFamily="34" charset="0"/>
              </a:rPr>
              <a:t>SALIVA</a:t>
            </a:r>
            <a:endParaRPr lang="en-US" sz="5400" b="1" cap="none" spc="0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3074" name="Picture 2" descr="http://3.bp.blogspot.com/_sdGx7zZGMXA/ST4SOMKiX0I/AAAAAAAAAWc/-uvDGFk72v4/s400/mucus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981200"/>
            <a:ext cx="35814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4038600"/>
            <a:ext cx="514916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WHITE BLOOD CELLS</a:t>
            </a:r>
          </a:p>
          <a:p>
            <a:pPr algn="ctr"/>
            <a:r>
              <a:rPr lang="en-US" sz="40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LYMPHOCITES</a:t>
            </a:r>
          </a:p>
          <a:p>
            <a:pPr algn="ctr"/>
            <a:r>
              <a:rPr lang="en-US" sz="4000" b="1" cap="none" spc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LEUKOCITES</a:t>
            </a:r>
            <a:endParaRPr lang="en-US" sz="40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715000"/>
            <a:ext cx="40495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ANTIBODIES</a:t>
            </a:r>
            <a:endParaRPr lang="en-US" sz="5400" b="1" cap="none" spc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1447800"/>
            <a:ext cx="568296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HOW TO MAKE</a:t>
            </a:r>
          </a:p>
          <a:p>
            <a:pPr algn="r"/>
            <a:r>
              <a:rPr lang="en-US" sz="40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YOUR IMMUNE SYSTEM</a:t>
            </a:r>
          </a:p>
          <a:p>
            <a:pPr algn="r"/>
            <a:r>
              <a:rPr lang="en-US" sz="40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STRONGER</a:t>
            </a:r>
            <a:endParaRPr lang="en-US" sz="40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38400" y="4114800"/>
            <a:ext cx="2672526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VITAMIN C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SLEEP/REST</a:t>
            </a:r>
          </a:p>
          <a:p>
            <a:r>
              <a:rPr lang="en-US" sz="3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EAT HEALTHY</a:t>
            </a:r>
          </a:p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</a:rPr>
              <a:t>NO DRUGS</a:t>
            </a:r>
            <a:endParaRPr lang="en-US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What Is a Disease?</a:t>
            </a:r>
            <a:endParaRPr lang="en-US" sz="4800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057400"/>
            <a:ext cx="6858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An abnormal condition of a body part, organ, or system resulting from various causes, such as infection, genetic defect, or environmental stress, and characterized by an identifiable group of signs and symptoms. </a:t>
            </a:r>
          </a:p>
          <a:p>
            <a:endParaRPr lang="en-US" sz="2800" dirty="0" smtClean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  <a:p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(The American Heritage® Dictionary of the English Language, Fourth Edition</a:t>
            </a:r>
            <a:b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</a:br>
            <a:r>
              <a:rPr lang="en-US" sz="1000" dirty="0" smtClean="0">
                <a:solidFill>
                  <a:schemeClr val="accent3">
                    <a:lumMod val="50000"/>
                  </a:schemeClr>
                </a:solidFill>
                <a:latin typeface="Corbel" pitchFamily="34" charset="0"/>
              </a:rPr>
              <a:t>Copyright © 2009 by Houghton Mifflin Company.)</a:t>
            </a:r>
            <a:endParaRPr lang="en-US" sz="1000" dirty="0">
              <a:solidFill>
                <a:schemeClr val="accent3">
                  <a:lumMod val="50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85563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rbel" pitchFamily="34" charset="0"/>
              </a:rPr>
              <a:t>TYPES OF DISEASES</a:t>
            </a:r>
            <a:endParaRPr lang="en-US" sz="7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rbe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743200"/>
            <a:ext cx="8510664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rbel" pitchFamily="34" charset="0"/>
              </a:rPr>
              <a:t>COMMUNICABLE</a:t>
            </a:r>
          </a:p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rbel" pitchFamily="34" charset="0"/>
              </a:rPr>
              <a:t>NONCOMMUNICABLE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9610235">
            <a:off x="-202834" y="1985145"/>
            <a:ext cx="8638968" cy="183073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itchFamily="34" charset="0"/>
              </a:rPr>
              <a:t>COMMUNICABLE DISEASES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2743200"/>
            <a:ext cx="379815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VIRUS</a:t>
            </a:r>
          </a:p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BACTERIA</a:t>
            </a:r>
          </a:p>
          <a:p>
            <a:pPr algn="ctr"/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PROTOZOA</a:t>
            </a:r>
          </a:p>
          <a:p>
            <a:pPr algn="ctr"/>
            <a:r>
              <a:rPr 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</a:rPr>
              <a:t>FUNGUS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5257800"/>
            <a:ext cx="5567871" cy="132343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VIRUSES</a:t>
            </a:r>
            <a:endParaRPr lang="en-US" sz="80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ill Sans Ultra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457200"/>
            <a:ext cx="7992894" cy="498598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Demi" pitchFamily="34" charset="0"/>
              </a:rPr>
              <a:t>Flu</a:t>
            </a:r>
          </a:p>
          <a:p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Demi" pitchFamily="34" charset="0"/>
              </a:rPr>
              <a:t>Common Cold</a:t>
            </a:r>
          </a:p>
          <a:p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Demi" pitchFamily="34" charset="0"/>
              </a:rPr>
              <a:t>Human Immunodeficiency Virus</a:t>
            </a:r>
          </a:p>
          <a:p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Demi" pitchFamily="34" charset="0"/>
              </a:rPr>
              <a:t>Pneumonia</a:t>
            </a:r>
          </a:p>
          <a:p>
            <a:r>
              <a:rPr lang="en-US" sz="44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Demi" pitchFamily="34" charset="0"/>
              </a:rPr>
              <a:t>Hepatitis A,B,C</a:t>
            </a:r>
          </a:p>
          <a:p>
            <a:r>
              <a:rPr lang="en-US" sz="4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Franklin Gothic Demi" pitchFamily="34" charset="0"/>
              </a:rPr>
              <a:t>Chicken Pox</a:t>
            </a:r>
          </a:p>
          <a:p>
            <a:endParaRPr lang="en-US" sz="5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5562600"/>
            <a:ext cx="55776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rPr>
              <a:t>BACTERIA</a:t>
            </a:r>
            <a:endParaRPr lang="en-US" sz="66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ill Sans Ultra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43400" y="117693"/>
            <a:ext cx="4549515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STREP THROAT</a:t>
            </a:r>
          </a:p>
          <a:p>
            <a:r>
              <a:rPr lang="en-US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TIBERCULOSIS</a:t>
            </a:r>
          </a:p>
          <a:p>
            <a:r>
              <a:rPr lang="en-US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DIPTHERIA</a:t>
            </a:r>
          </a:p>
          <a:p>
            <a:r>
              <a:rPr lang="en-US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E COLI</a:t>
            </a:r>
          </a:p>
          <a:p>
            <a:r>
              <a:rPr lang="en-US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SALMONELLA</a:t>
            </a:r>
          </a:p>
          <a:p>
            <a:endParaRPr lang="en-U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5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53351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ill Sans Ultra Bold" pitchFamily="34" charset="0"/>
              </a:rPr>
              <a:t>PROTOZOA</a:t>
            </a:r>
            <a:endParaRPr 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ill Sans Ultra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67200" y="3200400"/>
            <a:ext cx="4593886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itchFamily="34" charset="0"/>
              </a:rPr>
              <a:t>Malaria</a:t>
            </a:r>
          </a:p>
          <a:p>
            <a:pPr algn="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itchFamily="34" charset="0"/>
              </a:rPr>
              <a:t>Dysentery</a:t>
            </a:r>
          </a:p>
          <a:p>
            <a:pPr algn="r"/>
            <a:r>
              <a:rPr lang="en-US" sz="54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itchFamily="34" charset="0"/>
              </a:rPr>
              <a:t>Giardiasis</a:t>
            </a:r>
          </a:p>
          <a:p>
            <a:pPr algn="r"/>
            <a:r>
              <a:rPr lang="en-US" sz="54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Demi" pitchFamily="34" charset="0"/>
              </a:rPr>
              <a:t>Toxoplasmosis</a:t>
            </a:r>
            <a:endParaRPr lang="en-US" sz="54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Franklin Gothic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304800"/>
            <a:ext cx="432201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ill Sans Ultra Bold" pitchFamily="34" charset="0"/>
              </a:rPr>
              <a:t>FUNGUS</a:t>
            </a:r>
            <a:endParaRPr lang="en-US" sz="6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Gill Sans Ultra Bol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3124200"/>
            <a:ext cx="79592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ATHLETES FOOT</a:t>
            </a:r>
          </a:p>
          <a:p>
            <a:r>
              <a:rPr lang="en-US" sz="54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JOCK ITCH</a:t>
            </a:r>
          </a:p>
          <a:p>
            <a:r>
              <a:rPr lang="en-US" sz="5400" b="1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VAGINAL YEAST INFECTION</a:t>
            </a:r>
          </a:p>
          <a:p>
            <a:r>
              <a:rPr lang="en-US" sz="5400" b="1" cap="none" spc="0" dirty="0" smtClean="0">
                <a:ln w="315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RINGWORM</a:t>
            </a:r>
            <a:endParaRPr lang="en-US" sz="5400" b="1" cap="none" spc="0" dirty="0">
              <a:ln w="315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2362200"/>
            <a:ext cx="825578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tencil" pitchFamily="82" charset="0"/>
              </a:rPr>
              <a:t>TRANSMISSION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141</Words>
  <Application>Microsoft Office PowerPoint</Application>
  <PresentationFormat>On-screen Show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What Is a Disease?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Denton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16</cp:revision>
  <dcterms:created xsi:type="dcterms:W3CDTF">2011-01-13T20:11:18Z</dcterms:created>
  <dcterms:modified xsi:type="dcterms:W3CDTF">2011-01-19T16:40:53Z</dcterms:modified>
</cp:coreProperties>
</file>