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8" r:id="rId3"/>
    <p:sldId id="278" r:id="rId4"/>
    <p:sldId id="279" r:id="rId5"/>
    <p:sldId id="280" r:id="rId6"/>
    <p:sldId id="261" r:id="rId7"/>
    <p:sldId id="270" r:id="rId8"/>
    <p:sldId id="272" r:id="rId9"/>
    <p:sldId id="273" r:id="rId10"/>
    <p:sldId id="257" r:id="rId11"/>
    <p:sldId id="260" r:id="rId12"/>
    <p:sldId id="267" r:id="rId13"/>
    <p:sldId id="262" r:id="rId14"/>
    <p:sldId id="271" r:id="rId15"/>
    <p:sldId id="274" r:id="rId16"/>
    <p:sldId id="286" r:id="rId17"/>
    <p:sldId id="287" r:id="rId18"/>
    <p:sldId id="285" r:id="rId19"/>
    <p:sldId id="281" r:id="rId20"/>
    <p:sldId id="269" r:id="rId21"/>
    <p:sldId id="282" r:id="rId22"/>
    <p:sldId id="283" r:id="rId23"/>
    <p:sldId id="284" r:id="rId24"/>
    <p:sldId id="288" r:id="rId25"/>
    <p:sldId id="275" r:id="rId26"/>
    <p:sldId id="263" r:id="rId27"/>
    <p:sldId id="289" r:id="rId28"/>
    <p:sldId id="265" r:id="rId29"/>
    <p:sldId id="266" r:id="rId3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78F"/>
    <a:srgbClr val="FF9456"/>
    <a:srgbClr val="02A0EA"/>
    <a:srgbClr val="FFCC18"/>
    <a:srgbClr val="F4303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09" autoAdjust="0"/>
  </p:normalViewPr>
  <p:slideViewPr>
    <p:cSldViewPr snapToGrid="0">
      <p:cViewPr varScale="1">
        <p:scale>
          <a:sx n="70" d="100"/>
          <a:sy n="70" d="100"/>
        </p:scale>
        <p:origin x="-51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812" y="-96"/>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vl1pPr>
          </a:lstStyle>
          <a:p>
            <a:endParaRPr lang="en-US"/>
          </a:p>
        </p:txBody>
      </p:sp>
      <p:sp>
        <p:nvSpPr>
          <p:cNvPr id="17411" name="Rectangle 3"/>
          <p:cNvSpPr>
            <a:spLocks noGrp="1" noChangeArrowheads="1"/>
          </p:cNvSpPr>
          <p:nvPr>
            <p:ph type="dt" sz="quarter"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vl1pPr>
          </a:lstStyle>
          <a:p>
            <a:endParaRPr lang="en-US"/>
          </a:p>
        </p:txBody>
      </p:sp>
      <p:sp>
        <p:nvSpPr>
          <p:cNvPr id="17412" name="Rectangle 4"/>
          <p:cNvSpPr>
            <a:spLocks noGrp="1" noChangeArrowheads="1"/>
          </p:cNvSpPr>
          <p:nvPr>
            <p:ph type="ftr" sz="quarter" idx="2"/>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vl1pPr>
          </a:lstStyle>
          <a:p>
            <a:endParaRPr lang="en-US"/>
          </a:p>
        </p:txBody>
      </p:sp>
      <p:sp>
        <p:nvSpPr>
          <p:cNvPr id="17413" name="Rectangle 5"/>
          <p:cNvSpPr>
            <a:spLocks noGrp="1" noChangeArrowheads="1"/>
          </p:cNvSpPr>
          <p:nvPr>
            <p:ph type="sldNum" sz="quarter" idx="3"/>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D30F2C31-3120-4763-902E-3E9214A70E5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vl1pPr>
          </a:lstStyle>
          <a:p>
            <a:endParaRPr lang="en-US"/>
          </a:p>
        </p:txBody>
      </p:sp>
      <p:sp>
        <p:nvSpPr>
          <p:cNvPr id="16387" name="Rectangle 3"/>
          <p:cNvSpPr>
            <a:spLocks noGrp="1" noChangeArrowheads="1"/>
          </p:cNvSpPr>
          <p:nvPr>
            <p:ph type="dt"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vl1pPr>
          </a:lstStyle>
          <a:p>
            <a:endParaRPr lang="en-US"/>
          </a:p>
        </p:txBody>
      </p:sp>
      <p:sp>
        <p:nvSpPr>
          <p:cNvPr id="16388" name="Rectangle 4"/>
          <p:cNvSpPr>
            <a:spLocks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vl1pPr>
          </a:lstStyle>
          <a:p>
            <a:endParaRPr lang="en-US"/>
          </a:p>
        </p:txBody>
      </p:sp>
      <p:sp>
        <p:nvSpPr>
          <p:cNvPr id="16391"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BA0EB3E0-4DB2-4FF3-9ED1-058BC766574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0EB3E0-4DB2-4FF3-9ED1-058BC766574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15371" name="Picture 11"/>
          <p:cNvPicPr>
            <a:picLocks noChangeAspect="1" noChangeArrowheads="1"/>
          </p:cNvPicPr>
          <p:nvPr userDrawn="1"/>
        </p:nvPicPr>
        <p:blipFill>
          <a:blip r:embed="rId2"/>
          <a:srcRect/>
          <a:stretch>
            <a:fillRect/>
          </a:stretch>
        </p:blipFill>
        <p:spPr bwMode="auto">
          <a:xfrm>
            <a:off x="0" y="0"/>
            <a:ext cx="9145588" cy="6859588"/>
          </a:xfrm>
          <a:prstGeom prst="rect">
            <a:avLst/>
          </a:prstGeom>
          <a:noFill/>
        </p:spPr>
      </p:pic>
      <p:sp>
        <p:nvSpPr>
          <p:cNvPr id="15365" name="Rectangle 5"/>
          <p:cNvSpPr>
            <a:spLocks noGrp="1" noChangeArrowheads="1"/>
          </p:cNvSpPr>
          <p:nvPr>
            <p:ph type="dt" sz="half" idx="2"/>
          </p:nvPr>
        </p:nvSpPr>
        <p:spPr>
          <a:xfrm>
            <a:off x="7239000" y="6477000"/>
            <a:ext cx="1905000" cy="381000"/>
          </a:xfrm>
        </p:spPr>
        <p:txBody>
          <a:bodyPr/>
          <a:lstStyle>
            <a:lvl1pPr>
              <a:defRPr/>
            </a:lvl1pPr>
          </a:lstStyle>
          <a:p>
            <a:endParaRPr lang="en-US"/>
          </a:p>
        </p:txBody>
      </p:sp>
      <p:sp>
        <p:nvSpPr>
          <p:cNvPr id="15366" name="Rectangle 6"/>
          <p:cNvSpPr>
            <a:spLocks noGrp="1" noChangeArrowheads="1"/>
          </p:cNvSpPr>
          <p:nvPr>
            <p:ph type="ftr" sz="quarter" idx="3"/>
          </p:nvPr>
        </p:nvSpPr>
        <p:spPr>
          <a:xfrm>
            <a:off x="3810000" y="6477000"/>
            <a:ext cx="2895600" cy="381000"/>
          </a:xfrm>
        </p:spPr>
        <p:txBody>
          <a:bodyPr/>
          <a:lstStyle>
            <a:lvl1pPr>
              <a:defRPr/>
            </a:lvl1pPr>
          </a:lstStyle>
          <a:p>
            <a:r>
              <a:rPr lang="en-US"/>
              <a:t>©2002 Learning Zone Express</a:t>
            </a:r>
          </a:p>
        </p:txBody>
      </p:sp>
      <p:sp>
        <p:nvSpPr>
          <p:cNvPr id="15367" name="Rectangle 7"/>
          <p:cNvSpPr>
            <a:spLocks noGrp="1" noChangeArrowheads="1"/>
          </p:cNvSpPr>
          <p:nvPr>
            <p:ph type="sldNum" sz="quarter" idx="4"/>
          </p:nvPr>
        </p:nvSpPr>
        <p:spPr/>
        <p:txBody>
          <a:bodyPr/>
          <a:lstStyle>
            <a:lvl1pPr>
              <a:defRPr/>
            </a:lvl1pPr>
          </a:lstStyle>
          <a:p>
            <a:fld id="{536D4167-F7CE-43F3-B6CE-0D04F24E110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©2002 Learning Zone Express</a:t>
            </a:r>
          </a:p>
        </p:txBody>
      </p:sp>
      <p:sp>
        <p:nvSpPr>
          <p:cNvPr id="6" name="Slide Number Placeholder 5"/>
          <p:cNvSpPr>
            <a:spLocks noGrp="1"/>
          </p:cNvSpPr>
          <p:nvPr>
            <p:ph type="sldNum" sz="quarter" idx="12"/>
          </p:nvPr>
        </p:nvSpPr>
        <p:spPr/>
        <p:txBody>
          <a:bodyPr/>
          <a:lstStyle>
            <a:lvl1pPr>
              <a:defRPr/>
            </a:lvl1pPr>
          </a:lstStyle>
          <a:p>
            <a:fld id="{B4D95847-D7A7-4CB0-ACA7-90FD2E7E709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274638"/>
            <a:ext cx="17716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274638"/>
            <a:ext cx="51625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©2002 Learning Zone Express</a:t>
            </a:r>
          </a:p>
        </p:txBody>
      </p:sp>
      <p:sp>
        <p:nvSpPr>
          <p:cNvPr id="6" name="Slide Number Placeholder 5"/>
          <p:cNvSpPr>
            <a:spLocks noGrp="1"/>
          </p:cNvSpPr>
          <p:nvPr>
            <p:ph type="sldNum" sz="quarter" idx="12"/>
          </p:nvPr>
        </p:nvSpPr>
        <p:spPr/>
        <p:txBody>
          <a:bodyPr/>
          <a:lstStyle>
            <a:lvl1pPr>
              <a:defRPr/>
            </a:lvl1pPr>
          </a:lstStyle>
          <a:p>
            <a:fld id="{DF11284F-6EB9-4EFA-A4ED-FF61732D39E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©2002 Learning Zone Express</a:t>
            </a:r>
          </a:p>
        </p:txBody>
      </p:sp>
      <p:sp>
        <p:nvSpPr>
          <p:cNvPr id="6" name="Slide Number Placeholder 5"/>
          <p:cNvSpPr>
            <a:spLocks noGrp="1"/>
          </p:cNvSpPr>
          <p:nvPr>
            <p:ph type="sldNum" sz="quarter" idx="12"/>
          </p:nvPr>
        </p:nvSpPr>
        <p:spPr/>
        <p:txBody>
          <a:bodyPr/>
          <a:lstStyle>
            <a:lvl1pPr>
              <a:defRPr/>
            </a:lvl1pPr>
          </a:lstStyle>
          <a:p>
            <a:fld id="{E1555A48-C90B-45F0-ACCB-5E62CA623D3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©2002 Learning Zone Express</a:t>
            </a:r>
          </a:p>
        </p:txBody>
      </p:sp>
      <p:sp>
        <p:nvSpPr>
          <p:cNvPr id="6" name="Slide Number Placeholder 5"/>
          <p:cNvSpPr>
            <a:spLocks noGrp="1"/>
          </p:cNvSpPr>
          <p:nvPr>
            <p:ph type="sldNum" sz="quarter" idx="12"/>
          </p:nvPr>
        </p:nvSpPr>
        <p:spPr/>
        <p:txBody>
          <a:bodyPr/>
          <a:lstStyle>
            <a:lvl1pPr>
              <a:defRPr/>
            </a:lvl1pPr>
          </a:lstStyle>
          <a:p>
            <a:fld id="{14D9CCA2-59D3-4D63-8016-108C3E88238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©2002 Learning Zone Express</a:t>
            </a:r>
          </a:p>
        </p:txBody>
      </p:sp>
      <p:sp>
        <p:nvSpPr>
          <p:cNvPr id="7" name="Slide Number Placeholder 6"/>
          <p:cNvSpPr>
            <a:spLocks noGrp="1"/>
          </p:cNvSpPr>
          <p:nvPr>
            <p:ph type="sldNum" sz="quarter" idx="12"/>
          </p:nvPr>
        </p:nvSpPr>
        <p:spPr/>
        <p:txBody>
          <a:bodyPr/>
          <a:lstStyle>
            <a:lvl1pPr>
              <a:defRPr/>
            </a:lvl1pPr>
          </a:lstStyle>
          <a:p>
            <a:fld id="{D06D1F73-1F27-4729-8F21-4CD5C8DFD3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©2002 Learning Zone Express</a:t>
            </a:r>
          </a:p>
        </p:txBody>
      </p:sp>
      <p:sp>
        <p:nvSpPr>
          <p:cNvPr id="9" name="Slide Number Placeholder 8"/>
          <p:cNvSpPr>
            <a:spLocks noGrp="1"/>
          </p:cNvSpPr>
          <p:nvPr>
            <p:ph type="sldNum" sz="quarter" idx="12"/>
          </p:nvPr>
        </p:nvSpPr>
        <p:spPr/>
        <p:txBody>
          <a:bodyPr/>
          <a:lstStyle>
            <a:lvl1pPr>
              <a:defRPr/>
            </a:lvl1pPr>
          </a:lstStyle>
          <a:p>
            <a:fld id="{714609AF-805B-4CC9-8BB5-B8DD25E531D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©2002 Learning Zone Express</a:t>
            </a:r>
          </a:p>
        </p:txBody>
      </p:sp>
      <p:sp>
        <p:nvSpPr>
          <p:cNvPr id="5" name="Slide Number Placeholder 4"/>
          <p:cNvSpPr>
            <a:spLocks noGrp="1"/>
          </p:cNvSpPr>
          <p:nvPr>
            <p:ph type="sldNum" sz="quarter" idx="12"/>
          </p:nvPr>
        </p:nvSpPr>
        <p:spPr/>
        <p:txBody>
          <a:bodyPr/>
          <a:lstStyle>
            <a:lvl1pPr>
              <a:defRPr/>
            </a:lvl1pPr>
          </a:lstStyle>
          <a:p>
            <a:fld id="{968F867D-40B6-443F-8838-6E870015469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©2002 Learning Zone Express</a:t>
            </a:r>
          </a:p>
        </p:txBody>
      </p:sp>
      <p:sp>
        <p:nvSpPr>
          <p:cNvPr id="4" name="Slide Number Placeholder 3"/>
          <p:cNvSpPr>
            <a:spLocks noGrp="1"/>
          </p:cNvSpPr>
          <p:nvPr>
            <p:ph type="sldNum" sz="quarter" idx="12"/>
          </p:nvPr>
        </p:nvSpPr>
        <p:spPr/>
        <p:txBody>
          <a:bodyPr/>
          <a:lstStyle>
            <a:lvl1pPr>
              <a:defRPr/>
            </a:lvl1pPr>
          </a:lstStyle>
          <a:p>
            <a:fld id="{A6EE2D78-A653-4367-8289-208A6B5991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©2002 Learning Zone Express</a:t>
            </a:r>
          </a:p>
        </p:txBody>
      </p:sp>
      <p:sp>
        <p:nvSpPr>
          <p:cNvPr id="7" name="Slide Number Placeholder 6"/>
          <p:cNvSpPr>
            <a:spLocks noGrp="1"/>
          </p:cNvSpPr>
          <p:nvPr>
            <p:ph type="sldNum" sz="quarter" idx="12"/>
          </p:nvPr>
        </p:nvSpPr>
        <p:spPr/>
        <p:txBody>
          <a:bodyPr/>
          <a:lstStyle>
            <a:lvl1pPr>
              <a:defRPr/>
            </a:lvl1pPr>
          </a:lstStyle>
          <a:p>
            <a:fld id="{4C476FAF-FA13-484B-A223-1EAA53D9334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©2002 Learning Zone Express</a:t>
            </a:r>
          </a:p>
        </p:txBody>
      </p:sp>
      <p:sp>
        <p:nvSpPr>
          <p:cNvPr id="7" name="Slide Number Placeholder 6"/>
          <p:cNvSpPr>
            <a:spLocks noGrp="1"/>
          </p:cNvSpPr>
          <p:nvPr>
            <p:ph type="sldNum" sz="quarter" idx="12"/>
          </p:nvPr>
        </p:nvSpPr>
        <p:spPr/>
        <p:txBody>
          <a:bodyPr/>
          <a:lstStyle>
            <a:lvl1pPr>
              <a:defRPr/>
            </a:lvl1pPr>
          </a:lstStyle>
          <a:p>
            <a:fld id="{BA1B2776-151E-4F42-868A-9132ABBDA1B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3" name="Picture 9"/>
          <p:cNvPicPr>
            <a:picLocks noChangeAspect="1" noChangeArrowheads="1"/>
          </p:cNvPicPr>
          <p:nvPr userDrawn="1"/>
        </p:nvPicPr>
        <p:blipFill>
          <a:blip r:embed="rId13"/>
          <a:srcRect/>
          <a:stretch>
            <a:fillRect/>
          </a:stretch>
        </p:blipFill>
        <p:spPr bwMode="auto">
          <a:xfrm>
            <a:off x="0" y="0"/>
            <a:ext cx="2222500" cy="6859588"/>
          </a:xfrm>
          <a:prstGeom prst="rect">
            <a:avLst/>
          </a:prstGeom>
          <a:noFill/>
        </p:spPr>
      </p:pic>
      <p:sp>
        <p:nvSpPr>
          <p:cNvPr id="1026" name="Rectangle 2"/>
          <p:cNvSpPr>
            <a:spLocks noGrp="1" noChangeArrowheads="1"/>
          </p:cNvSpPr>
          <p:nvPr>
            <p:ph type="title"/>
          </p:nvPr>
        </p:nvSpPr>
        <p:spPr bwMode="auto">
          <a:xfrm>
            <a:off x="2362200" y="274638"/>
            <a:ext cx="655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828800" y="1600200"/>
            <a:ext cx="7086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0104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endParaRPr lang="en-US"/>
          </a:p>
        </p:txBody>
      </p:sp>
      <p:sp>
        <p:nvSpPr>
          <p:cNvPr id="1029" name="Rectangle 5"/>
          <p:cNvSpPr>
            <a:spLocks noGrp="1" noChangeArrowheads="1"/>
          </p:cNvSpPr>
          <p:nvPr>
            <p:ph type="ftr" sz="quarter" idx="3"/>
          </p:nvPr>
        </p:nvSpPr>
        <p:spPr bwMode="auto">
          <a:xfrm>
            <a:off x="1828800" y="647700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a:latin typeface="+mn-lt"/>
              </a:defRPr>
            </a:lvl1pPr>
          </a:lstStyle>
          <a:p>
            <a:r>
              <a:rPr lang="en-US"/>
              <a:t>©2002 Learning Zone Express</a:t>
            </a:r>
          </a:p>
        </p:txBody>
      </p:sp>
      <p:sp>
        <p:nvSpPr>
          <p:cNvPr id="1030" name="Rectangle 6"/>
          <p:cNvSpPr>
            <a:spLocks noGrp="1" noChangeArrowheads="1"/>
          </p:cNvSpPr>
          <p:nvPr>
            <p:ph type="sldNum" sz="quarter" idx="4"/>
          </p:nvPr>
        </p:nvSpPr>
        <p:spPr bwMode="auto">
          <a:xfrm>
            <a:off x="0" y="6477000"/>
            <a:ext cx="1600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defRPr>
            </a:lvl1pPr>
          </a:lstStyle>
          <a:p>
            <a:fld id="{85533C3D-9776-4E33-826E-13229796207E}" type="slidenum">
              <a:rPr lang="en-US"/>
              <a:pPr/>
              <a:t>‹#›</a:t>
            </a:fld>
            <a:endParaRPr lang="en-US"/>
          </a:p>
        </p:txBody>
      </p:sp>
      <p:sp>
        <p:nvSpPr>
          <p:cNvPr id="1032" name="Rectangle 8"/>
          <p:cNvSpPr>
            <a:spLocks noChangeArrowheads="1"/>
          </p:cNvSpPr>
          <p:nvPr userDrawn="1"/>
        </p:nvSpPr>
        <p:spPr bwMode="auto">
          <a:xfrm>
            <a:off x="2209800" y="1295400"/>
            <a:ext cx="6629400" cy="76200"/>
          </a:xfrm>
          <a:prstGeom prst="rect">
            <a:avLst/>
          </a:prstGeom>
          <a:solidFill>
            <a:srgbClr val="F43030"/>
          </a:solidFill>
          <a:ln w="9525">
            <a:solidFill>
              <a:schemeClr val="tx1"/>
            </a:solidFill>
            <a:miter lim="800000"/>
            <a:headEnd/>
            <a:tailEnd/>
          </a:ln>
          <a:effectLst>
            <a:outerShdw dist="53882" dir="2700000" algn="ctr" rotWithShape="0">
              <a:schemeClr val="tx1"/>
            </a:outerShdw>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slide(fromBottom)">
                                      <p:cBhvr>
                                        <p:cTn id="7" dur="500"/>
                                        <p:tgtEl>
                                          <p:spTgt spid="1026"/>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027">
                                            <p:txEl>
                                              <p:pRg st="0" end="0"/>
                                            </p:txEl>
                                          </p:spTgt>
                                        </p:tgtEl>
                                        <p:attrNameLst>
                                          <p:attrName>style.visibility</p:attrName>
                                        </p:attrNameLst>
                                      </p:cBhvr>
                                      <p:to>
                                        <p:strVal val="visible"/>
                                      </p:to>
                                    </p:set>
                                    <p:animEffect transition="in" filter="slide(fromLeft)">
                                      <p:cBhvr>
                                        <p:cTn id="11" dur="500"/>
                                        <p:tgtEl>
                                          <p:spTgt spid="1027">
                                            <p:txEl>
                                              <p:pRg st="0" end="0"/>
                                            </p:txEl>
                                          </p:spTgt>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027">
                                            <p:txEl>
                                              <p:pRg st="1" end="1"/>
                                            </p:txEl>
                                          </p:spTgt>
                                        </p:tgtEl>
                                        <p:attrNameLst>
                                          <p:attrName>style.visibility</p:attrName>
                                        </p:attrNameLst>
                                      </p:cBhvr>
                                      <p:to>
                                        <p:strVal val="visible"/>
                                      </p:to>
                                    </p:set>
                                    <p:animEffect transition="in" filter="slide(fromLeft)">
                                      <p:cBhvr>
                                        <p:cTn id="15" dur="500"/>
                                        <p:tgtEl>
                                          <p:spTgt spid="1027">
                                            <p:txEl>
                                              <p:pRg st="1" end="1"/>
                                            </p:txEl>
                                          </p:spTgt>
                                        </p:tgtEl>
                                      </p:cBhvr>
                                    </p:animEffect>
                                  </p:childTnLst>
                                </p:cTn>
                              </p:par>
                              <p:par>
                                <p:cTn id="16" presetID="12" presetClass="entr" presetSubtype="8" fill="hold" grpId="0" nodeType="withEffect">
                                  <p:stCondLst>
                                    <p:cond delay="0"/>
                                  </p:stCondLst>
                                  <p:childTnLst>
                                    <p:set>
                                      <p:cBhvr>
                                        <p:cTn id="17" dur="1" fill="hold">
                                          <p:stCondLst>
                                            <p:cond delay="0"/>
                                          </p:stCondLst>
                                        </p:cTn>
                                        <p:tgtEl>
                                          <p:spTgt spid="1027">
                                            <p:txEl>
                                              <p:pRg st="2" end="2"/>
                                            </p:txEl>
                                          </p:spTgt>
                                        </p:tgtEl>
                                        <p:attrNameLst>
                                          <p:attrName>style.visibility</p:attrName>
                                        </p:attrNameLst>
                                      </p:cBhvr>
                                      <p:to>
                                        <p:strVal val="visible"/>
                                      </p:to>
                                    </p:set>
                                    <p:animEffect transition="in" filter="slide(fromLeft)">
                                      <p:cBhvr>
                                        <p:cTn id="18" dur="500"/>
                                        <p:tgtEl>
                                          <p:spTgt spid="1027">
                                            <p:txEl>
                                              <p:pRg st="2" end="2"/>
                                            </p:txEl>
                                          </p:spTgt>
                                        </p:tgtEl>
                                      </p:cBhvr>
                                    </p:animEffect>
                                  </p:childTnLst>
                                </p:cTn>
                              </p:par>
                              <p:par>
                                <p:cTn id="19" presetID="12" presetClass="entr" presetSubtype="8" fill="hold" grpId="0" nodeType="withEffect">
                                  <p:stCondLst>
                                    <p:cond delay="0"/>
                                  </p:stCondLst>
                                  <p:childTnLst>
                                    <p:set>
                                      <p:cBhvr>
                                        <p:cTn id="20" dur="1" fill="hold">
                                          <p:stCondLst>
                                            <p:cond delay="0"/>
                                          </p:stCondLst>
                                        </p:cTn>
                                        <p:tgtEl>
                                          <p:spTgt spid="1027">
                                            <p:txEl>
                                              <p:pRg st="3" end="3"/>
                                            </p:txEl>
                                          </p:spTgt>
                                        </p:tgtEl>
                                        <p:attrNameLst>
                                          <p:attrName>style.visibility</p:attrName>
                                        </p:attrNameLst>
                                      </p:cBhvr>
                                      <p:to>
                                        <p:strVal val="visible"/>
                                      </p:to>
                                    </p:set>
                                    <p:animEffect transition="in" filter="slide(fromLeft)">
                                      <p:cBhvr>
                                        <p:cTn id="21" dur="500"/>
                                        <p:tgtEl>
                                          <p:spTgt spid="1027">
                                            <p:txEl>
                                              <p:pRg st="3" end="3"/>
                                            </p:txEl>
                                          </p:spTgt>
                                        </p:tgtEl>
                                      </p:cBhvr>
                                    </p:animEffect>
                                  </p:childTnLst>
                                </p:cTn>
                              </p:par>
                              <p:par>
                                <p:cTn id="22" presetID="12" presetClass="entr" presetSubtype="8" fill="hold" grpId="0" nodeType="withEffect">
                                  <p:stCondLst>
                                    <p:cond delay="0"/>
                                  </p:stCondLst>
                                  <p:childTnLst>
                                    <p:set>
                                      <p:cBhvr>
                                        <p:cTn id="23" dur="1" fill="hold">
                                          <p:stCondLst>
                                            <p:cond delay="0"/>
                                          </p:stCondLst>
                                        </p:cTn>
                                        <p:tgtEl>
                                          <p:spTgt spid="1027">
                                            <p:txEl>
                                              <p:pRg st="4" end="4"/>
                                            </p:txEl>
                                          </p:spTgt>
                                        </p:tgtEl>
                                        <p:attrNameLst>
                                          <p:attrName>style.visibility</p:attrName>
                                        </p:attrNameLst>
                                      </p:cBhvr>
                                      <p:to>
                                        <p:strVal val="visible"/>
                                      </p:to>
                                    </p:set>
                                    <p:animEffect transition="in" filter="slide(fromLeft)">
                                      <p:cBhvr>
                                        <p:cTn id="24"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bldLvl="2" autoUpdateAnimBg="0" advAuto="0">
        <p:tmplLst>
          <p:tmpl lvl="1">
            <p:tnLst>
              <p:par>
                <p:cTn presetID="1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slide(fromLeft)">
                      <p:cBhvr>
                        <p:cTn dur="500"/>
                        <p:tgtEl>
                          <p:spTgt spid="1027"/>
                        </p:tgtEl>
                      </p:cBhvr>
                    </p:animEffect>
                  </p:childTnLst>
                </p:cTn>
              </p:par>
            </p:tnLst>
          </p:tmpl>
          <p:tmpl lvl="2">
            <p:tnLst>
              <p:par>
                <p:cTn presetID="1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slide(fromLeft)">
                      <p:cBhvr>
                        <p:cTn dur="500"/>
                        <p:tgtEl>
                          <p:spTgt spid="1027"/>
                        </p:tgtEl>
                      </p:cBhvr>
                    </p:animEffect>
                  </p:childTnLst>
                </p:cTn>
              </p:par>
            </p:tnLst>
          </p:tmpl>
          <p:tmpl lvl="3">
            <p:tnLst>
              <p:par>
                <p:cTn presetID="1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slide(fromLeft)">
                      <p:cBhvr>
                        <p:cTn dur="500"/>
                        <p:tgtEl>
                          <p:spTgt spid="1027"/>
                        </p:tgtEl>
                      </p:cBhvr>
                    </p:animEffect>
                  </p:childTnLst>
                </p:cTn>
              </p:par>
            </p:tnLst>
          </p:tmpl>
          <p:tmpl lvl="4">
            <p:tnLst>
              <p:par>
                <p:cTn presetID="1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slide(fromLeft)">
                      <p:cBhvr>
                        <p:cTn dur="500"/>
                        <p:tgtEl>
                          <p:spTgt spid="1027"/>
                        </p:tgtEl>
                      </p:cBhvr>
                    </p:animEffect>
                  </p:childTnLst>
                </p:cTn>
              </p:par>
            </p:tnLst>
          </p:tmpl>
          <p:tmpl lvl="5">
            <p:tnLst>
              <p:par>
                <p:cTn presetID="1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slide(fromLeft)">
                      <p:cBhvr>
                        <p:cTn dur="500"/>
                        <p:tgtEl>
                          <p:spTgt spid="1027"/>
                        </p:tgtEl>
                      </p:cBhvr>
                    </p:animEffect>
                  </p:childTnLst>
                </p:cTn>
              </p:par>
            </p:tnLst>
          </p:tmpl>
        </p:tmplLst>
      </p:bldP>
    </p:bldLst>
  </p:timing>
  <p:hf hdr="0" dt="0"/>
  <p:txStyles>
    <p:titleStyle>
      <a:lvl1pPr algn="l" rtl="0" fontAlgn="base">
        <a:spcBef>
          <a:spcPct val="0"/>
        </a:spcBef>
        <a:spcAft>
          <a:spcPct val="0"/>
        </a:spcAft>
        <a:defRPr sz="3400">
          <a:solidFill>
            <a:schemeClr val="tx2"/>
          </a:solidFill>
          <a:latin typeface="+mj-lt"/>
          <a:ea typeface="+mj-ea"/>
          <a:cs typeface="+mj-cs"/>
        </a:defRPr>
      </a:lvl1pPr>
      <a:lvl2pPr algn="l" rtl="0" fontAlgn="base">
        <a:spcBef>
          <a:spcPct val="0"/>
        </a:spcBef>
        <a:spcAft>
          <a:spcPct val="0"/>
        </a:spcAft>
        <a:defRPr sz="3400">
          <a:solidFill>
            <a:schemeClr val="tx2"/>
          </a:solidFill>
          <a:latin typeface="Arial Black" pitchFamily="34" charset="0"/>
        </a:defRPr>
      </a:lvl2pPr>
      <a:lvl3pPr algn="l" rtl="0" fontAlgn="base">
        <a:spcBef>
          <a:spcPct val="0"/>
        </a:spcBef>
        <a:spcAft>
          <a:spcPct val="0"/>
        </a:spcAft>
        <a:defRPr sz="3400">
          <a:solidFill>
            <a:schemeClr val="tx2"/>
          </a:solidFill>
          <a:latin typeface="Arial Black" pitchFamily="34" charset="0"/>
        </a:defRPr>
      </a:lvl3pPr>
      <a:lvl4pPr algn="l" rtl="0" fontAlgn="base">
        <a:spcBef>
          <a:spcPct val="0"/>
        </a:spcBef>
        <a:spcAft>
          <a:spcPct val="0"/>
        </a:spcAft>
        <a:defRPr sz="3400">
          <a:solidFill>
            <a:schemeClr val="tx2"/>
          </a:solidFill>
          <a:latin typeface="Arial Black" pitchFamily="34" charset="0"/>
        </a:defRPr>
      </a:lvl4pPr>
      <a:lvl5pPr algn="l" rtl="0" fontAlgn="base">
        <a:spcBef>
          <a:spcPct val="0"/>
        </a:spcBef>
        <a:spcAft>
          <a:spcPct val="0"/>
        </a:spcAft>
        <a:defRPr sz="3400">
          <a:solidFill>
            <a:schemeClr val="tx2"/>
          </a:solidFill>
          <a:latin typeface="Arial Black" pitchFamily="34" charset="0"/>
        </a:defRPr>
      </a:lvl5pPr>
      <a:lvl6pPr marL="457200" algn="l" rtl="0" fontAlgn="base">
        <a:spcBef>
          <a:spcPct val="0"/>
        </a:spcBef>
        <a:spcAft>
          <a:spcPct val="0"/>
        </a:spcAft>
        <a:defRPr sz="3400">
          <a:solidFill>
            <a:schemeClr val="tx2"/>
          </a:solidFill>
          <a:latin typeface="Arial Black" pitchFamily="34" charset="0"/>
        </a:defRPr>
      </a:lvl6pPr>
      <a:lvl7pPr marL="914400" algn="l" rtl="0" fontAlgn="base">
        <a:spcBef>
          <a:spcPct val="0"/>
        </a:spcBef>
        <a:spcAft>
          <a:spcPct val="0"/>
        </a:spcAft>
        <a:defRPr sz="3400">
          <a:solidFill>
            <a:schemeClr val="tx2"/>
          </a:solidFill>
          <a:latin typeface="Arial Black" pitchFamily="34" charset="0"/>
        </a:defRPr>
      </a:lvl7pPr>
      <a:lvl8pPr marL="1371600" algn="l" rtl="0" fontAlgn="base">
        <a:spcBef>
          <a:spcPct val="0"/>
        </a:spcBef>
        <a:spcAft>
          <a:spcPct val="0"/>
        </a:spcAft>
        <a:defRPr sz="3400">
          <a:solidFill>
            <a:schemeClr val="tx2"/>
          </a:solidFill>
          <a:latin typeface="Arial Black" pitchFamily="34" charset="0"/>
        </a:defRPr>
      </a:lvl8pPr>
      <a:lvl9pPr marL="1828800" algn="l" rtl="0" fontAlgn="base">
        <a:spcBef>
          <a:spcPct val="0"/>
        </a:spcBef>
        <a:spcAft>
          <a:spcPct val="0"/>
        </a:spcAft>
        <a:defRPr sz="3400">
          <a:solidFill>
            <a:schemeClr val="tx2"/>
          </a:solidFill>
          <a:latin typeface="Arial Black" pitchFamily="34" charset="0"/>
        </a:defRPr>
      </a:lvl9pPr>
    </p:titleStyle>
    <p:bodyStyle>
      <a:lvl1pPr marL="228600" indent="-228600" algn="l" rtl="0" fontAlgn="base">
        <a:spcBef>
          <a:spcPct val="20000"/>
        </a:spcBef>
        <a:spcAft>
          <a:spcPct val="0"/>
        </a:spcAft>
        <a:buChar char="•"/>
        <a:defRPr sz="2800" b="1" i="1">
          <a:solidFill>
            <a:schemeClr val="tx1"/>
          </a:solidFill>
          <a:latin typeface="+mn-lt"/>
          <a:ea typeface="+mn-ea"/>
          <a:cs typeface="+mn-cs"/>
        </a:defRPr>
      </a:lvl1pPr>
      <a:lvl2pPr marL="635000" indent="-228600" algn="l" rtl="0" fontAlgn="base">
        <a:lnSpc>
          <a:spcPct val="115000"/>
        </a:lnSpc>
        <a:spcBef>
          <a:spcPct val="40000"/>
        </a:spcBef>
        <a:spcAft>
          <a:spcPct val="0"/>
        </a:spcAft>
        <a:buChar char="–"/>
        <a:defRPr sz="2200">
          <a:solidFill>
            <a:schemeClr val="tx1"/>
          </a:solidFill>
          <a:latin typeface="Helvetica" charset="0"/>
        </a:defRPr>
      </a:lvl2pPr>
      <a:lvl3pPr marL="977900" indent="-177800" algn="l" rtl="0" fontAlgn="base">
        <a:spcBef>
          <a:spcPct val="45000"/>
        </a:spcBef>
        <a:spcAft>
          <a:spcPct val="0"/>
        </a:spcAft>
        <a:buChar char="•"/>
        <a:defRPr>
          <a:solidFill>
            <a:schemeClr val="tx1"/>
          </a:solidFill>
          <a:latin typeface="Helvetica" charset="0"/>
        </a:defRPr>
      </a:lvl3pPr>
      <a:lvl4pPr marL="1371600" indent="-228600" algn="l" rtl="0" fontAlgn="base">
        <a:spcBef>
          <a:spcPct val="45000"/>
        </a:spcBef>
        <a:spcAft>
          <a:spcPct val="0"/>
        </a:spcAft>
        <a:buChar char="–"/>
        <a:defRPr>
          <a:solidFill>
            <a:schemeClr val="tx1"/>
          </a:solidFill>
          <a:latin typeface="Helvetica" charset="0"/>
        </a:defRPr>
      </a:lvl4pPr>
      <a:lvl5pPr marL="1714500" indent="-228600" algn="l" rtl="0" fontAlgn="base">
        <a:spcBef>
          <a:spcPct val="45000"/>
        </a:spcBef>
        <a:spcAft>
          <a:spcPct val="0"/>
        </a:spcAft>
        <a:buChar char="»"/>
        <a:defRPr>
          <a:solidFill>
            <a:schemeClr val="tx1"/>
          </a:solidFill>
          <a:latin typeface="Helvetica" charset="0"/>
        </a:defRPr>
      </a:lvl5pPr>
      <a:lvl6pPr marL="2171700" indent="-228600" algn="l" rtl="0" fontAlgn="base">
        <a:spcBef>
          <a:spcPct val="45000"/>
        </a:spcBef>
        <a:spcAft>
          <a:spcPct val="0"/>
        </a:spcAft>
        <a:buChar char="»"/>
        <a:defRPr>
          <a:solidFill>
            <a:schemeClr val="tx1"/>
          </a:solidFill>
          <a:latin typeface="Helvetica" charset="0"/>
        </a:defRPr>
      </a:lvl6pPr>
      <a:lvl7pPr marL="2628900" indent="-228600" algn="l" rtl="0" fontAlgn="base">
        <a:spcBef>
          <a:spcPct val="45000"/>
        </a:spcBef>
        <a:spcAft>
          <a:spcPct val="0"/>
        </a:spcAft>
        <a:buChar char="»"/>
        <a:defRPr>
          <a:solidFill>
            <a:schemeClr val="tx1"/>
          </a:solidFill>
          <a:latin typeface="Helvetica" charset="0"/>
        </a:defRPr>
      </a:lvl7pPr>
      <a:lvl8pPr marL="3086100" indent="-228600" algn="l" rtl="0" fontAlgn="base">
        <a:spcBef>
          <a:spcPct val="45000"/>
        </a:spcBef>
        <a:spcAft>
          <a:spcPct val="0"/>
        </a:spcAft>
        <a:buChar char="»"/>
        <a:defRPr>
          <a:solidFill>
            <a:schemeClr val="tx1"/>
          </a:solidFill>
          <a:latin typeface="Helvetica" charset="0"/>
        </a:defRPr>
      </a:lvl8pPr>
      <a:lvl9pPr marL="3543300" indent="-228600" algn="l" rtl="0" fontAlgn="base">
        <a:spcBef>
          <a:spcPct val="45000"/>
        </a:spcBef>
        <a:spcAft>
          <a:spcPct val="0"/>
        </a:spcAft>
        <a:buChar char="»"/>
        <a:defRPr>
          <a:solidFill>
            <a:schemeClr val="tx1"/>
          </a:solidFill>
          <a:latin typeface="Helvetic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2.wmf"/></Relationships>
</file>

<file path=ppt/slides/_rels/slide11.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gif"/></Relationships>
</file>

<file path=ppt/slides/_rels/slide20.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1.gif"/><Relationship Id="rId2" Type="http://schemas.openxmlformats.org/officeDocument/2006/relationships/image" Target="../media/image40.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2.xml"/><Relationship Id="rId5" Type="http://schemas.openxmlformats.org/officeDocument/2006/relationships/image" Target="../media/image45.jpeg"/><Relationship Id="rId4" Type="http://schemas.openxmlformats.org/officeDocument/2006/relationships/image" Target="../media/image44.jpeg"/></Relationships>
</file>

<file path=ppt/slides/_rels/slide24.x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slides/_rels/slide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gif"/></Relationships>
</file>

<file path=ppt/slides/_rels/slide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wmf"/></Relationships>
</file>

<file path=ppt/slides/_rels/slide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0.wmf"/><Relationship Id="rId4" Type="http://schemas.openxmlformats.org/officeDocument/2006/relationships/image" Target="../media/image1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en-US"/>
              <a:t>©2002 Learning Zone Express</a:t>
            </a:r>
          </a:p>
        </p:txBody>
      </p:sp>
      <p:sp>
        <p:nvSpPr>
          <p:cNvPr id="5" name="Rectangle 7"/>
          <p:cNvSpPr>
            <a:spLocks noGrp="1" noChangeArrowheads="1"/>
          </p:cNvSpPr>
          <p:nvPr>
            <p:ph type="sldNum" sz="quarter" idx="4"/>
          </p:nvPr>
        </p:nvSpPr>
        <p:spPr/>
        <p:txBody>
          <a:bodyPr/>
          <a:lstStyle/>
          <a:p>
            <a:fld id="{E54411DC-3401-4F08-9FA9-AD48D221D994}" type="slidenum">
              <a:rPr lang="en-US"/>
              <a:pPr/>
              <a:t>1</a:t>
            </a:fld>
            <a:endParaRPr lang="en-US"/>
          </a:p>
        </p:txBody>
      </p:sp>
      <p:sp>
        <p:nvSpPr>
          <p:cNvPr id="2053" name="Text Box 5"/>
          <p:cNvSpPr txBox="1">
            <a:spLocks noChangeArrowheads="1"/>
          </p:cNvSpPr>
          <p:nvPr/>
        </p:nvSpPr>
        <p:spPr bwMode="auto">
          <a:xfrm>
            <a:off x="6667500" y="4573588"/>
            <a:ext cx="1511300" cy="517525"/>
          </a:xfrm>
          <a:prstGeom prst="rect">
            <a:avLst/>
          </a:prstGeom>
          <a:noFill/>
          <a:ln w="9525">
            <a:noFill/>
            <a:miter lim="800000"/>
            <a:headEnd/>
            <a:tailEnd/>
          </a:ln>
          <a:effectLst/>
        </p:spPr>
        <p:txBody>
          <a:bodyPr>
            <a:spAutoFit/>
          </a:bodyPr>
          <a:lstStyle/>
          <a:p>
            <a:pPr eaLnBrk="0" hangingPunct="0">
              <a:spcBef>
                <a:spcPct val="50000"/>
              </a:spcBef>
            </a:pPr>
            <a:r>
              <a:rPr lang="en-US" sz="1400" b="1" i="1">
                <a:latin typeface="Times New Roman" pitchFamily="18" charset="0"/>
              </a:rPr>
              <a:t>Bonnie White, FACS Educator</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5145933B-88F0-4E26-927F-FEB66FB309D5}" type="slidenum">
              <a:rPr lang="en-US"/>
              <a:pPr/>
              <a:t>10</a:t>
            </a:fld>
            <a:endParaRPr lang="en-US"/>
          </a:p>
        </p:txBody>
      </p:sp>
      <p:pic>
        <p:nvPicPr>
          <p:cNvPr id="5132" name="Picture 12"/>
          <p:cNvPicPr>
            <a:picLocks noChangeAspect="1" noChangeArrowheads="1"/>
          </p:cNvPicPr>
          <p:nvPr/>
        </p:nvPicPr>
        <p:blipFill>
          <a:blip r:embed="rId3"/>
          <a:srcRect/>
          <a:stretch>
            <a:fillRect/>
          </a:stretch>
        </p:blipFill>
        <p:spPr bwMode="auto">
          <a:xfrm>
            <a:off x="439738" y="3852863"/>
            <a:ext cx="1401762" cy="1868487"/>
          </a:xfrm>
          <a:prstGeom prst="rect">
            <a:avLst/>
          </a:prstGeom>
          <a:noFill/>
        </p:spPr>
      </p:pic>
      <p:pic>
        <p:nvPicPr>
          <p:cNvPr id="5133" name="Picture 13"/>
          <p:cNvPicPr>
            <a:picLocks noChangeAspect="1" noChangeArrowheads="1"/>
          </p:cNvPicPr>
          <p:nvPr/>
        </p:nvPicPr>
        <p:blipFill>
          <a:blip r:embed="rId4"/>
          <a:srcRect/>
          <a:stretch>
            <a:fillRect/>
          </a:stretch>
        </p:blipFill>
        <p:spPr bwMode="auto">
          <a:xfrm>
            <a:off x="482600" y="1714500"/>
            <a:ext cx="1379538" cy="1746250"/>
          </a:xfrm>
          <a:prstGeom prst="rect">
            <a:avLst/>
          </a:prstGeom>
          <a:noFill/>
        </p:spPr>
      </p:pic>
      <p:sp>
        <p:nvSpPr>
          <p:cNvPr id="5136" name="Rectangle 16"/>
          <p:cNvSpPr>
            <a:spLocks noGrp="1" noChangeArrowheads="1"/>
          </p:cNvSpPr>
          <p:nvPr>
            <p:ph type="title"/>
          </p:nvPr>
        </p:nvSpPr>
        <p:spPr/>
        <p:txBody>
          <a:bodyPr/>
          <a:lstStyle/>
          <a:p>
            <a:r>
              <a:rPr lang="en-US"/>
              <a:t>Preventing Electrocution</a:t>
            </a:r>
          </a:p>
        </p:txBody>
      </p:sp>
      <p:sp>
        <p:nvSpPr>
          <p:cNvPr id="5137" name="Rectangle 17"/>
          <p:cNvSpPr>
            <a:spLocks noGrp="1" noChangeArrowheads="1"/>
          </p:cNvSpPr>
          <p:nvPr>
            <p:ph type="body" idx="1"/>
          </p:nvPr>
        </p:nvSpPr>
        <p:spPr>
          <a:xfrm>
            <a:off x="1828800" y="1600200"/>
            <a:ext cx="6845300" cy="4525963"/>
          </a:xfrm>
        </p:spPr>
        <p:txBody>
          <a:bodyPr/>
          <a:lstStyle/>
          <a:p>
            <a:pPr>
              <a:lnSpc>
                <a:spcPct val="90000"/>
              </a:lnSpc>
            </a:pPr>
            <a:r>
              <a:rPr lang="en-US"/>
              <a:t>Operating electrical appliances safely:</a:t>
            </a:r>
            <a:endParaRPr lang="en-US" sz="2000"/>
          </a:p>
          <a:p>
            <a:pPr lvl="1">
              <a:lnSpc>
                <a:spcPct val="105000"/>
              </a:lnSpc>
            </a:pPr>
            <a:r>
              <a:rPr lang="en-US" sz="2000"/>
              <a:t>Unplug any electrical appliance, like a toaster, before removing food or objects that have become stuck in the appliance.</a:t>
            </a:r>
          </a:p>
          <a:p>
            <a:pPr lvl="1">
              <a:lnSpc>
                <a:spcPct val="105000"/>
              </a:lnSpc>
            </a:pPr>
            <a:r>
              <a:rPr lang="en-US" sz="2000"/>
              <a:t>Unplug electrical appliances from the outlet by grasping the plug, not the cord.</a:t>
            </a:r>
          </a:p>
          <a:p>
            <a:pPr lvl="1">
              <a:lnSpc>
                <a:spcPct val="105000"/>
              </a:lnSpc>
            </a:pPr>
            <a:r>
              <a:rPr lang="en-US" sz="2000"/>
              <a:t>Keep cords away from heat sources or from hanging over the edge of the counter. </a:t>
            </a:r>
          </a:p>
          <a:p>
            <a:pPr lvl="1">
              <a:lnSpc>
                <a:spcPct val="105000"/>
              </a:lnSpc>
            </a:pPr>
            <a:r>
              <a:rPr lang="en-US" sz="2000"/>
              <a:t>Dry hands completely before operating electrical appliances.</a:t>
            </a:r>
          </a:p>
          <a:p>
            <a:pPr lvl="1">
              <a:lnSpc>
                <a:spcPct val="105000"/>
              </a:lnSpc>
            </a:pPr>
            <a:r>
              <a:rPr lang="en-US" sz="2000"/>
              <a:t>Keep electrical appliances away from water.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132"/>
                                        </p:tgtEl>
                                        <p:attrNameLst>
                                          <p:attrName>style.visibility</p:attrName>
                                        </p:attrNameLst>
                                      </p:cBhvr>
                                      <p:to>
                                        <p:strVal val="visible"/>
                                      </p:to>
                                    </p:set>
                                    <p:animEffect transition="in" filter="slide(fromBottom)">
                                      <p:cBhvr>
                                        <p:cTn id="7" dur="500"/>
                                        <p:tgtEl>
                                          <p:spTgt spid="513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133"/>
                                        </p:tgtEl>
                                        <p:attrNameLst>
                                          <p:attrName>style.visibility</p:attrName>
                                        </p:attrNameLst>
                                      </p:cBhvr>
                                      <p:to>
                                        <p:strVal val="visible"/>
                                      </p:to>
                                    </p:set>
                                    <p:animEffect transition="in" filter="wipe(down)">
                                      <p:cBhvr>
                                        <p:cTn id="11" dur="500"/>
                                        <p:tgtEl>
                                          <p:spTgt spid="5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 name="Footer Placeholder 4"/>
          <p:cNvSpPr>
            <a:spLocks noGrp="1"/>
          </p:cNvSpPr>
          <p:nvPr>
            <p:ph type="ftr" sz="quarter" idx="11"/>
          </p:nvPr>
        </p:nvSpPr>
        <p:spPr/>
        <p:txBody>
          <a:bodyPr/>
          <a:lstStyle/>
          <a:p>
            <a:r>
              <a:rPr lang="en-US"/>
              <a:t>©2002 Learning Zone Express</a:t>
            </a:r>
          </a:p>
        </p:txBody>
      </p:sp>
      <p:sp>
        <p:nvSpPr>
          <p:cNvPr id="32" name="Slide Number Placeholder 5"/>
          <p:cNvSpPr>
            <a:spLocks noGrp="1"/>
          </p:cNvSpPr>
          <p:nvPr>
            <p:ph type="sldNum" sz="quarter" idx="12"/>
          </p:nvPr>
        </p:nvSpPr>
        <p:spPr/>
        <p:txBody>
          <a:bodyPr/>
          <a:lstStyle/>
          <a:p>
            <a:fld id="{79BDC9BB-D717-496B-8615-1B85C61DA780}" type="slidenum">
              <a:rPr lang="en-US"/>
              <a:pPr/>
              <a:t>11</a:t>
            </a:fld>
            <a:endParaRPr lang="en-US"/>
          </a:p>
        </p:txBody>
      </p:sp>
      <p:pic>
        <p:nvPicPr>
          <p:cNvPr id="8197" name="Picture 5"/>
          <p:cNvPicPr>
            <a:picLocks noChangeAspect="1" noChangeArrowheads="1"/>
          </p:cNvPicPr>
          <p:nvPr/>
        </p:nvPicPr>
        <p:blipFill>
          <a:blip r:embed="rId2"/>
          <a:srcRect/>
          <a:stretch>
            <a:fillRect/>
          </a:stretch>
        </p:blipFill>
        <p:spPr bwMode="auto">
          <a:xfrm>
            <a:off x="6426200" y="3741738"/>
            <a:ext cx="2017713" cy="2219325"/>
          </a:xfrm>
          <a:prstGeom prst="rect">
            <a:avLst/>
          </a:prstGeom>
          <a:noFill/>
        </p:spPr>
      </p:pic>
      <p:sp>
        <p:nvSpPr>
          <p:cNvPr id="8201" name="Rectangle 9"/>
          <p:cNvSpPr>
            <a:spLocks noGrp="1" noChangeArrowheads="1"/>
          </p:cNvSpPr>
          <p:nvPr>
            <p:ph type="title"/>
          </p:nvPr>
        </p:nvSpPr>
        <p:spPr/>
        <p:txBody>
          <a:bodyPr/>
          <a:lstStyle/>
          <a:p>
            <a:r>
              <a:rPr lang="en-US"/>
              <a:t>Preventing Falls</a:t>
            </a:r>
          </a:p>
        </p:txBody>
      </p:sp>
      <p:sp>
        <p:nvSpPr>
          <p:cNvPr id="8202" name="Rectangle 10"/>
          <p:cNvSpPr>
            <a:spLocks noGrp="1" noChangeArrowheads="1"/>
          </p:cNvSpPr>
          <p:nvPr>
            <p:ph type="body" idx="1"/>
          </p:nvPr>
        </p:nvSpPr>
        <p:spPr/>
        <p:txBody>
          <a:bodyPr/>
          <a:lstStyle/>
          <a:p>
            <a:r>
              <a:rPr lang="en-US"/>
              <a:t>Avoiding falls, bumps &amp; bruises:</a:t>
            </a:r>
          </a:p>
          <a:p>
            <a:pPr lvl="1"/>
            <a:r>
              <a:rPr lang="en-US"/>
              <a:t>Clean up spills immediately with paper towels.</a:t>
            </a:r>
          </a:p>
          <a:p>
            <a:pPr lvl="1"/>
            <a:r>
              <a:rPr lang="en-US"/>
              <a:t>Keep cupboard doors and drawers closed or shut when they are not in use.</a:t>
            </a:r>
          </a:p>
          <a:p>
            <a:pPr lvl="1"/>
            <a:r>
              <a:rPr lang="en-US"/>
              <a:t>Use a ladder/stool to retrieve high or </a:t>
            </a:r>
            <a:br>
              <a:rPr lang="en-US"/>
            </a:br>
            <a:r>
              <a:rPr lang="en-US"/>
              <a:t>hard-to-reach objects.</a:t>
            </a:r>
          </a:p>
        </p:txBody>
      </p:sp>
      <p:grpSp>
        <p:nvGrpSpPr>
          <p:cNvPr id="8240" name="Group 48"/>
          <p:cNvGrpSpPr>
            <a:grpSpLocks/>
          </p:cNvGrpSpPr>
          <p:nvPr/>
        </p:nvGrpSpPr>
        <p:grpSpPr bwMode="auto">
          <a:xfrm>
            <a:off x="436563" y="1824038"/>
            <a:ext cx="1409700" cy="2808287"/>
            <a:chOff x="651" y="2237"/>
            <a:chExt cx="784" cy="1563"/>
          </a:xfrm>
        </p:grpSpPr>
        <p:sp>
          <p:nvSpPr>
            <p:cNvPr id="8204" name="Freeform 12"/>
            <p:cNvSpPr>
              <a:spLocks/>
            </p:cNvSpPr>
            <p:nvPr/>
          </p:nvSpPr>
          <p:spPr bwMode="auto">
            <a:xfrm>
              <a:off x="651" y="2237"/>
              <a:ext cx="784" cy="1563"/>
            </a:xfrm>
            <a:custGeom>
              <a:avLst/>
              <a:gdLst/>
              <a:ahLst/>
              <a:cxnLst>
                <a:cxn ang="0">
                  <a:pos x="73" y="1554"/>
                </a:cxn>
                <a:cxn ang="0">
                  <a:pos x="70" y="1384"/>
                </a:cxn>
                <a:cxn ang="0">
                  <a:pos x="28" y="1339"/>
                </a:cxn>
                <a:cxn ang="0">
                  <a:pos x="1" y="1274"/>
                </a:cxn>
                <a:cxn ang="0">
                  <a:pos x="48" y="1143"/>
                </a:cxn>
                <a:cxn ang="0">
                  <a:pos x="56" y="998"/>
                </a:cxn>
                <a:cxn ang="0">
                  <a:pos x="45" y="387"/>
                </a:cxn>
                <a:cxn ang="0">
                  <a:pos x="50" y="335"/>
                </a:cxn>
                <a:cxn ang="0">
                  <a:pos x="95" y="315"/>
                </a:cxn>
                <a:cxn ang="0">
                  <a:pos x="137" y="251"/>
                </a:cxn>
                <a:cxn ang="0">
                  <a:pos x="201" y="239"/>
                </a:cxn>
                <a:cxn ang="0">
                  <a:pos x="262" y="252"/>
                </a:cxn>
                <a:cxn ang="0">
                  <a:pos x="303" y="254"/>
                </a:cxn>
                <a:cxn ang="0">
                  <a:pos x="211" y="206"/>
                </a:cxn>
                <a:cxn ang="0">
                  <a:pos x="228" y="99"/>
                </a:cxn>
                <a:cxn ang="0">
                  <a:pos x="293" y="47"/>
                </a:cxn>
                <a:cxn ang="0">
                  <a:pos x="365" y="3"/>
                </a:cxn>
                <a:cxn ang="0">
                  <a:pos x="452" y="9"/>
                </a:cxn>
                <a:cxn ang="0">
                  <a:pos x="471" y="77"/>
                </a:cxn>
                <a:cxn ang="0">
                  <a:pos x="483" y="147"/>
                </a:cxn>
                <a:cxn ang="0">
                  <a:pos x="431" y="252"/>
                </a:cxn>
                <a:cxn ang="0">
                  <a:pos x="393" y="283"/>
                </a:cxn>
                <a:cxn ang="0">
                  <a:pos x="464" y="324"/>
                </a:cxn>
                <a:cxn ang="0">
                  <a:pos x="483" y="455"/>
                </a:cxn>
                <a:cxn ang="0">
                  <a:pos x="509" y="504"/>
                </a:cxn>
                <a:cxn ang="0">
                  <a:pos x="542" y="500"/>
                </a:cxn>
                <a:cxn ang="0">
                  <a:pos x="583" y="490"/>
                </a:cxn>
                <a:cxn ang="0">
                  <a:pos x="604" y="487"/>
                </a:cxn>
                <a:cxn ang="0">
                  <a:pos x="668" y="470"/>
                </a:cxn>
                <a:cxn ang="0">
                  <a:pos x="710" y="487"/>
                </a:cxn>
                <a:cxn ang="0">
                  <a:pos x="694" y="517"/>
                </a:cxn>
                <a:cxn ang="0">
                  <a:pos x="730" y="516"/>
                </a:cxn>
                <a:cxn ang="0">
                  <a:pos x="771" y="506"/>
                </a:cxn>
                <a:cxn ang="0">
                  <a:pos x="783" y="563"/>
                </a:cxn>
                <a:cxn ang="0">
                  <a:pos x="760" y="613"/>
                </a:cxn>
                <a:cxn ang="0">
                  <a:pos x="653" y="629"/>
                </a:cxn>
                <a:cxn ang="0">
                  <a:pos x="603" y="619"/>
                </a:cxn>
                <a:cxn ang="0">
                  <a:pos x="585" y="666"/>
                </a:cxn>
                <a:cxn ang="0">
                  <a:pos x="554" y="678"/>
                </a:cxn>
                <a:cxn ang="0">
                  <a:pos x="504" y="674"/>
                </a:cxn>
                <a:cxn ang="0">
                  <a:pos x="438" y="665"/>
                </a:cxn>
                <a:cxn ang="0">
                  <a:pos x="417" y="681"/>
                </a:cxn>
                <a:cxn ang="0">
                  <a:pos x="422" y="825"/>
                </a:cxn>
                <a:cxn ang="0">
                  <a:pos x="422" y="977"/>
                </a:cxn>
                <a:cxn ang="0">
                  <a:pos x="394" y="995"/>
                </a:cxn>
                <a:cxn ang="0">
                  <a:pos x="367" y="1018"/>
                </a:cxn>
                <a:cxn ang="0">
                  <a:pos x="346" y="1067"/>
                </a:cxn>
                <a:cxn ang="0">
                  <a:pos x="320" y="1153"/>
                </a:cxn>
                <a:cxn ang="0">
                  <a:pos x="196" y="1255"/>
                </a:cxn>
                <a:cxn ang="0">
                  <a:pos x="188" y="1295"/>
                </a:cxn>
                <a:cxn ang="0">
                  <a:pos x="192" y="1290"/>
                </a:cxn>
                <a:cxn ang="0">
                  <a:pos x="308" y="1316"/>
                </a:cxn>
                <a:cxn ang="0">
                  <a:pos x="357" y="1406"/>
                </a:cxn>
                <a:cxn ang="0">
                  <a:pos x="405" y="1481"/>
                </a:cxn>
                <a:cxn ang="0">
                  <a:pos x="316" y="1507"/>
                </a:cxn>
                <a:cxn ang="0">
                  <a:pos x="226" y="1465"/>
                </a:cxn>
                <a:cxn ang="0">
                  <a:pos x="177" y="1442"/>
                </a:cxn>
                <a:cxn ang="0">
                  <a:pos x="147" y="1432"/>
                </a:cxn>
                <a:cxn ang="0">
                  <a:pos x="134" y="1435"/>
                </a:cxn>
                <a:cxn ang="0">
                  <a:pos x="127" y="1485"/>
                </a:cxn>
                <a:cxn ang="0">
                  <a:pos x="123" y="1554"/>
                </a:cxn>
              </a:cxnLst>
              <a:rect l="0" t="0" r="r" b="b"/>
              <a:pathLst>
                <a:path w="784" h="1563">
                  <a:moveTo>
                    <a:pt x="100" y="1563"/>
                  </a:moveTo>
                  <a:lnTo>
                    <a:pt x="94" y="1562"/>
                  </a:lnTo>
                  <a:lnTo>
                    <a:pt x="89" y="1561"/>
                  </a:lnTo>
                  <a:lnTo>
                    <a:pt x="85" y="1560"/>
                  </a:lnTo>
                  <a:lnTo>
                    <a:pt x="81" y="1558"/>
                  </a:lnTo>
                  <a:lnTo>
                    <a:pt x="77" y="1557"/>
                  </a:lnTo>
                  <a:lnTo>
                    <a:pt x="73" y="1554"/>
                  </a:lnTo>
                  <a:lnTo>
                    <a:pt x="70" y="1551"/>
                  </a:lnTo>
                  <a:lnTo>
                    <a:pt x="67" y="1547"/>
                  </a:lnTo>
                  <a:lnTo>
                    <a:pt x="70" y="1506"/>
                  </a:lnTo>
                  <a:lnTo>
                    <a:pt x="73" y="1466"/>
                  </a:lnTo>
                  <a:lnTo>
                    <a:pt x="74" y="1426"/>
                  </a:lnTo>
                  <a:lnTo>
                    <a:pt x="71" y="1387"/>
                  </a:lnTo>
                  <a:lnTo>
                    <a:pt x="70" y="1384"/>
                  </a:lnTo>
                  <a:lnTo>
                    <a:pt x="66" y="1380"/>
                  </a:lnTo>
                  <a:lnTo>
                    <a:pt x="62" y="1375"/>
                  </a:lnTo>
                  <a:lnTo>
                    <a:pt x="55" y="1369"/>
                  </a:lnTo>
                  <a:lnTo>
                    <a:pt x="49" y="1362"/>
                  </a:lnTo>
                  <a:lnTo>
                    <a:pt x="42" y="1355"/>
                  </a:lnTo>
                  <a:lnTo>
                    <a:pt x="35" y="1347"/>
                  </a:lnTo>
                  <a:lnTo>
                    <a:pt x="28" y="1339"/>
                  </a:lnTo>
                  <a:lnTo>
                    <a:pt x="22" y="1328"/>
                  </a:lnTo>
                  <a:lnTo>
                    <a:pt x="17" y="1319"/>
                  </a:lnTo>
                  <a:lnTo>
                    <a:pt x="12" y="1310"/>
                  </a:lnTo>
                  <a:lnTo>
                    <a:pt x="8" y="1301"/>
                  </a:lnTo>
                  <a:lnTo>
                    <a:pt x="5" y="1292"/>
                  </a:lnTo>
                  <a:lnTo>
                    <a:pt x="2" y="1283"/>
                  </a:lnTo>
                  <a:lnTo>
                    <a:pt x="1" y="1274"/>
                  </a:lnTo>
                  <a:lnTo>
                    <a:pt x="0" y="1263"/>
                  </a:lnTo>
                  <a:lnTo>
                    <a:pt x="6" y="1242"/>
                  </a:lnTo>
                  <a:lnTo>
                    <a:pt x="14" y="1221"/>
                  </a:lnTo>
                  <a:lnTo>
                    <a:pt x="22" y="1202"/>
                  </a:lnTo>
                  <a:lnTo>
                    <a:pt x="30" y="1182"/>
                  </a:lnTo>
                  <a:lnTo>
                    <a:pt x="39" y="1162"/>
                  </a:lnTo>
                  <a:lnTo>
                    <a:pt x="48" y="1143"/>
                  </a:lnTo>
                  <a:lnTo>
                    <a:pt x="57" y="1124"/>
                  </a:lnTo>
                  <a:lnTo>
                    <a:pt x="66" y="1105"/>
                  </a:lnTo>
                  <a:lnTo>
                    <a:pt x="66" y="1100"/>
                  </a:lnTo>
                  <a:lnTo>
                    <a:pt x="66" y="1095"/>
                  </a:lnTo>
                  <a:lnTo>
                    <a:pt x="66" y="1090"/>
                  </a:lnTo>
                  <a:lnTo>
                    <a:pt x="66" y="1085"/>
                  </a:lnTo>
                  <a:lnTo>
                    <a:pt x="56" y="998"/>
                  </a:lnTo>
                  <a:lnTo>
                    <a:pt x="51" y="911"/>
                  </a:lnTo>
                  <a:lnTo>
                    <a:pt x="47" y="823"/>
                  </a:lnTo>
                  <a:lnTo>
                    <a:pt x="47" y="736"/>
                  </a:lnTo>
                  <a:lnTo>
                    <a:pt x="47" y="648"/>
                  </a:lnTo>
                  <a:lnTo>
                    <a:pt x="47" y="561"/>
                  </a:lnTo>
                  <a:lnTo>
                    <a:pt x="47" y="474"/>
                  </a:lnTo>
                  <a:lnTo>
                    <a:pt x="45" y="387"/>
                  </a:lnTo>
                  <a:lnTo>
                    <a:pt x="39" y="378"/>
                  </a:lnTo>
                  <a:lnTo>
                    <a:pt x="36" y="369"/>
                  </a:lnTo>
                  <a:lnTo>
                    <a:pt x="34" y="361"/>
                  </a:lnTo>
                  <a:lnTo>
                    <a:pt x="35" y="354"/>
                  </a:lnTo>
                  <a:lnTo>
                    <a:pt x="38" y="347"/>
                  </a:lnTo>
                  <a:lnTo>
                    <a:pt x="43" y="342"/>
                  </a:lnTo>
                  <a:lnTo>
                    <a:pt x="50" y="335"/>
                  </a:lnTo>
                  <a:lnTo>
                    <a:pt x="59" y="330"/>
                  </a:lnTo>
                  <a:lnTo>
                    <a:pt x="70" y="327"/>
                  </a:lnTo>
                  <a:lnTo>
                    <a:pt x="78" y="326"/>
                  </a:lnTo>
                  <a:lnTo>
                    <a:pt x="84" y="324"/>
                  </a:lnTo>
                  <a:lnTo>
                    <a:pt x="89" y="323"/>
                  </a:lnTo>
                  <a:lnTo>
                    <a:pt x="93" y="319"/>
                  </a:lnTo>
                  <a:lnTo>
                    <a:pt x="95" y="315"/>
                  </a:lnTo>
                  <a:lnTo>
                    <a:pt x="98" y="308"/>
                  </a:lnTo>
                  <a:lnTo>
                    <a:pt x="101" y="296"/>
                  </a:lnTo>
                  <a:lnTo>
                    <a:pt x="108" y="285"/>
                  </a:lnTo>
                  <a:lnTo>
                    <a:pt x="115" y="274"/>
                  </a:lnTo>
                  <a:lnTo>
                    <a:pt x="122" y="266"/>
                  </a:lnTo>
                  <a:lnTo>
                    <a:pt x="130" y="258"/>
                  </a:lnTo>
                  <a:lnTo>
                    <a:pt x="137" y="251"/>
                  </a:lnTo>
                  <a:lnTo>
                    <a:pt x="145" y="247"/>
                  </a:lnTo>
                  <a:lnTo>
                    <a:pt x="153" y="243"/>
                  </a:lnTo>
                  <a:lnTo>
                    <a:pt x="162" y="240"/>
                  </a:lnTo>
                  <a:lnTo>
                    <a:pt x="171" y="238"/>
                  </a:lnTo>
                  <a:lnTo>
                    <a:pt x="180" y="237"/>
                  </a:lnTo>
                  <a:lnTo>
                    <a:pt x="190" y="238"/>
                  </a:lnTo>
                  <a:lnTo>
                    <a:pt x="201" y="239"/>
                  </a:lnTo>
                  <a:lnTo>
                    <a:pt x="212" y="241"/>
                  </a:lnTo>
                  <a:lnTo>
                    <a:pt x="223" y="243"/>
                  </a:lnTo>
                  <a:lnTo>
                    <a:pt x="236" y="247"/>
                  </a:lnTo>
                  <a:lnTo>
                    <a:pt x="248" y="251"/>
                  </a:lnTo>
                  <a:lnTo>
                    <a:pt x="252" y="251"/>
                  </a:lnTo>
                  <a:lnTo>
                    <a:pt x="257" y="251"/>
                  </a:lnTo>
                  <a:lnTo>
                    <a:pt x="262" y="252"/>
                  </a:lnTo>
                  <a:lnTo>
                    <a:pt x="267" y="253"/>
                  </a:lnTo>
                  <a:lnTo>
                    <a:pt x="274" y="253"/>
                  </a:lnTo>
                  <a:lnTo>
                    <a:pt x="282" y="254"/>
                  </a:lnTo>
                  <a:lnTo>
                    <a:pt x="291" y="255"/>
                  </a:lnTo>
                  <a:lnTo>
                    <a:pt x="302" y="255"/>
                  </a:lnTo>
                  <a:lnTo>
                    <a:pt x="303" y="255"/>
                  </a:lnTo>
                  <a:lnTo>
                    <a:pt x="303" y="254"/>
                  </a:lnTo>
                  <a:lnTo>
                    <a:pt x="303" y="254"/>
                  </a:lnTo>
                  <a:lnTo>
                    <a:pt x="304" y="253"/>
                  </a:lnTo>
                  <a:lnTo>
                    <a:pt x="281" y="247"/>
                  </a:lnTo>
                  <a:lnTo>
                    <a:pt x="259" y="240"/>
                  </a:lnTo>
                  <a:lnTo>
                    <a:pt x="240" y="232"/>
                  </a:lnTo>
                  <a:lnTo>
                    <a:pt x="225" y="220"/>
                  </a:lnTo>
                  <a:lnTo>
                    <a:pt x="211" y="206"/>
                  </a:lnTo>
                  <a:lnTo>
                    <a:pt x="201" y="189"/>
                  </a:lnTo>
                  <a:lnTo>
                    <a:pt x="195" y="169"/>
                  </a:lnTo>
                  <a:lnTo>
                    <a:pt x="192" y="145"/>
                  </a:lnTo>
                  <a:lnTo>
                    <a:pt x="200" y="130"/>
                  </a:lnTo>
                  <a:lnTo>
                    <a:pt x="209" y="118"/>
                  </a:lnTo>
                  <a:lnTo>
                    <a:pt x="218" y="107"/>
                  </a:lnTo>
                  <a:lnTo>
                    <a:pt x="228" y="99"/>
                  </a:lnTo>
                  <a:lnTo>
                    <a:pt x="239" y="92"/>
                  </a:lnTo>
                  <a:lnTo>
                    <a:pt x="252" y="85"/>
                  </a:lnTo>
                  <a:lnTo>
                    <a:pt x="265" y="77"/>
                  </a:lnTo>
                  <a:lnTo>
                    <a:pt x="281" y="69"/>
                  </a:lnTo>
                  <a:lnTo>
                    <a:pt x="285" y="59"/>
                  </a:lnTo>
                  <a:lnTo>
                    <a:pt x="288" y="52"/>
                  </a:lnTo>
                  <a:lnTo>
                    <a:pt x="293" y="47"/>
                  </a:lnTo>
                  <a:lnTo>
                    <a:pt x="301" y="40"/>
                  </a:lnTo>
                  <a:lnTo>
                    <a:pt x="303" y="22"/>
                  </a:lnTo>
                  <a:lnTo>
                    <a:pt x="310" y="10"/>
                  </a:lnTo>
                  <a:lnTo>
                    <a:pt x="320" y="3"/>
                  </a:lnTo>
                  <a:lnTo>
                    <a:pt x="334" y="1"/>
                  </a:lnTo>
                  <a:lnTo>
                    <a:pt x="349" y="2"/>
                  </a:lnTo>
                  <a:lnTo>
                    <a:pt x="365" y="3"/>
                  </a:lnTo>
                  <a:lnTo>
                    <a:pt x="381" y="6"/>
                  </a:lnTo>
                  <a:lnTo>
                    <a:pt x="396" y="6"/>
                  </a:lnTo>
                  <a:lnTo>
                    <a:pt x="409" y="2"/>
                  </a:lnTo>
                  <a:lnTo>
                    <a:pt x="422" y="0"/>
                  </a:lnTo>
                  <a:lnTo>
                    <a:pt x="433" y="1"/>
                  </a:lnTo>
                  <a:lnTo>
                    <a:pt x="444" y="4"/>
                  </a:lnTo>
                  <a:lnTo>
                    <a:pt x="452" y="9"/>
                  </a:lnTo>
                  <a:lnTo>
                    <a:pt x="460" y="19"/>
                  </a:lnTo>
                  <a:lnTo>
                    <a:pt x="464" y="31"/>
                  </a:lnTo>
                  <a:lnTo>
                    <a:pt x="465" y="47"/>
                  </a:lnTo>
                  <a:lnTo>
                    <a:pt x="462" y="55"/>
                  </a:lnTo>
                  <a:lnTo>
                    <a:pt x="462" y="62"/>
                  </a:lnTo>
                  <a:lnTo>
                    <a:pt x="464" y="68"/>
                  </a:lnTo>
                  <a:lnTo>
                    <a:pt x="471" y="77"/>
                  </a:lnTo>
                  <a:lnTo>
                    <a:pt x="472" y="87"/>
                  </a:lnTo>
                  <a:lnTo>
                    <a:pt x="473" y="96"/>
                  </a:lnTo>
                  <a:lnTo>
                    <a:pt x="472" y="106"/>
                  </a:lnTo>
                  <a:lnTo>
                    <a:pt x="472" y="117"/>
                  </a:lnTo>
                  <a:lnTo>
                    <a:pt x="476" y="127"/>
                  </a:lnTo>
                  <a:lnTo>
                    <a:pt x="479" y="137"/>
                  </a:lnTo>
                  <a:lnTo>
                    <a:pt x="483" y="147"/>
                  </a:lnTo>
                  <a:lnTo>
                    <a:pt x="486" y="157"/>
                  </a:lnTo>
                  <a:lnTo>
                    <a:pt x="488" y="182"/>
                  </a:lnTo>
                  <a:lnTo>
                    <a:pt x="484" y="202"/>
                  </a:lnTo>
                  <a:lnTo>
                    <a:pt x="476" y="220"/>
                  </a:lnTo>
                  <a:lnTo>
                    <a:pt x="464" y="234"/>
                  </a:lnTo>
                  <a:lnTo>
                    <a:pt x="449" y="244"/>
                  </a:lnTo>
                  <a:lnTo>
                    <a:pt x="431" y="252"/>
                  </a:lnTo>
                  <a:lnTo>
                    <a:pt x="411" y="258"/>
                  </a:lnTo>
                  <a:lnTo>
                    <a:pt x="388" y="261"/>
                  </a:lnTo>
                  <a:lnTo>
                    <a:pt x="385" y="265"/>
                  </a:lnTo>
                  <a:lnTo>
                    <a:pt x="384" y="268"/>
                  </a:lnTo>
                  <a:lnTo>
                    <a:pt x="384" y="271"/>
                  </a:lnTo>
                  <a:lnTo>
                    <a:pt x="384" y="277"/>
                  </a:lnTo>
                  <a:lnTo>
                    <a:pt x="393" y="283"/>
                  </a:lnTo>
                  <a:lnTo>
                    <a:pt x="403" y="289"/>
                  </a:lnTo>
                  <a:lnTo>
                    <a:pt x="412" y="295"/>
                  </a:lnTo>
                  <a:lnTo>
                    <a:pt x="422" y="300"/>
                  </a:lnTo>
                  <a:lnTo>
                    <a:pt x="432" y="307"/>
                  </a:lnTo>
                  <a:lnTo>
                    <a:pt x="441" y="312"/>
                  </a:lnTo>
                  <a:lnTo>
                    <a:pt x="452" y="319"/>
                  </a:lnTo>
                  <a:lnTo>
                    <a:pt x="464" y="324"/>
                  </a:lnTo>
                  <a:lnTo>
                    <a:pt x="473" y="335"/>
                  </a:lnTo>
                  <a:lnTo>
                    <a:pt x="476" y="343"/>
                  </a:lnTo>
                  <a:lnTo>
                    <a:pt x="476" y="353"/>
                  </a:lnTo>
                  <a:lnTo>
                    <a:pt x="475" y="369"/>
                  </a:lnTo>
                  <a:lnTo>
                    <a:pt x="483" y="398"/>
                  </a:lnTo>
                  <a:lnTo>
                    <a:pt x="484" y="425"/>
                  </a:lnTo>
                  <a:lnTo>
                    <a:pt x="483" y="455"/>
                  </a:lnTo>
                  <a:lnTo>
                    <a:pt x="480" y="486"/>
                  </a:lnTo>
                  <a:lnTo>
                    <a:pt x="488" y="487"/>
                  </a:lnTo>
                  <a:lnTo>
                    <a:pt x="493" y="489"/>
                  </a:lnTo>
                  <a:lnTo>
                    <a:pt x="496" y="495"/>
                  </a:lnTo>
                  <a:lnTo>
                    <a:pt x="501" y="504"/>
                  </a:lnTo>
                  <a:lnTo>
                    <a:pt x="505" y="504"/>
                  </a:lnTo>
                  <a:lnTo>
                    <a:pt x="509" y="504"/>
                  </a:lnTo>
                  <a:lnTo>
                    <a:pt x="514" y="504"/>
                  </a:lnTo>
                  <a:lnTo>
                    <a:pt x="519" y="503"/>
                  </a:lnTo>
                  <a:lnTo>
                    <a:pt x="523" y="503"/>
                  </a:lnTo>
                  <a:lnTo>
                    <a:pt x="528" y="503"/>
                  </a:lnTo>
                  <a:lnTo>
                    <a:pt x="532" y="502"/>
                  </a:lnTo>
                  <a:lnTo>
                    <a:pt x="536" y="502"/>
                  </a:lnTo>
                  <a:lnTo>
                    <a:pt x="542" y="500"/>
                  </a:lnTo>
                  <a:lnTo>
                    <a:pt x="547" y="498"/>
                  </a:lnTo>
                  <a:lnTo>
                    <a:pt x="553" y="496"/>
                  </a:lnTo>
                  <a:lnTo>
                    <a:pt x="558" y="494"/>
                  </a:lnTo>
                  <a:lnTo>
                    <a:pt x="564" y="493"/>
                  </a:lnTo>
                  <a:lnTo>
                    <a:pt x="570" y="491"/>
                  </a:lnTo>
                  <a:lnTo>
                    <a:pt x="577" y="490"/>
                  </a:lnTo>
                  <a:lnTo>
                    <a:pt x="583" y="490"/>
                  </a:lnTo>
                  <a:lnTo>
                    <a:pt x="584" y="491"/>
                  </a:lnTo>
                  <a:lnTo>
                    <a:pt x="585" y="493"/>
                  </a:lnTo>
                  <a:lnTo>
                    <a:pt x="586" y="493"/>
                  </a:lnTo>
                  <a:lnTo>
                    <a:pt x="587" y="495"/>
                  </a:lnTo>
                  <a:lnTo>
                    <a:pt x="592" y="493"/>
                  </a:lnTo>
                  <a:lnTo>
                    <a:pt x="599" y="490"/>
                  </a:lnTo>
                  <a:lnTo>
                    <a:pt x="604" y="487"/>
                  </a:lnTo>
                  <a:lnTo>
                    <a:pt x="610" y="484"/>
                  </a:lnTo>
                  <a:lnTo>
                    <a:pt x="619" y="481"/>
                  </a:lnTo>
                  <a:lnTo>
                    <a:pt x="629" y="479"/>
                  </a:lnTo>
                  <a:lnTo>
                    <a:pt x="638" y="477"/>
                  </a:lnTo>
                  <a:lnTo>
                    <a:pt x="648" y="475"/>
                  </a:lnTo>
                  <a:lnTo>
                    <a:pt x="657" y="473"/>
                  </a:lnTo>
                  <a:lnTo>
                    <a:pt x="668" y="470"/>
                  </a:lnTo>
                  <a:lnTo>
                    <a:pt x="677" y="467"/>
                  </a:lnTo>
                  <a:lnTo>
                    <a:pt x="687" y="462"/>
                  </a:lnTo>
                  <a:lnTo>
                    <a:pt x="699" y="463"/>
                  </a:lnTo>
                  <a:lnTo>
                    <a:pt x="707" y="466"/>
                  </a:lnTo>
                  <a:lnTo>
                    <a:pt x="711" y="472"/>
                  </a:lnTo>
                  <a:lnTo>
                    <a:pt x="712" y="479"/>
                  </a:lnTo>
                  <a:lnTo>
                    <a:pt x="710" y="487"/>
                  </a:lnTo>
                  <a:lnTo>
                    <a:pt x="706" y="496"/>
                  </a:lnTo>
                  <a:lnTo>
                    <a:pt x="701" y="504"/>
                  </a:lnTo>
                  <a:lnTo>
                    <a:pt x="694" y="512"/>
                  </a:lnTo>
                  <a:lnTo>
                    <a:pt x="694" y="513"/>
                  </a:lnTo>
                  <a:lnTo>
                    <a:pt x="694" y="515"/>
                  </a:lnTo>
                  <a:lnTo>
                    <a:pt x="694" y="515"/>
                  </a:lnTo>
                  <a:lnTo>
                    <a:pt x="694" y="517"/>
                  </a:lnTo>
                  <a:lnTo>
                    <a:pt x="699" y="517"/>
                  </a:lnTo>
                  <a:lnTo>
                    <a:pt x="704" y="517"/>
                  </a:lnTo>
                  <a:lnTo>
                    <a:pt x="709" y="517"/>
                  </a:lnTo>
                  <a:lnTo>
                    <a:pt x="714" y="517"/>
                  </a:lnTo>
                  <a:lnTo>
                    <a:pt x="720" y="517"/>
                  </a:lnTo>
                  <a:lnTo>
                    <a:pt x="725" y="516"/>
                  </a:lnTo>
                  <a:lnTo>
                    <a:pt x="730" y="516"/>
                  </a:lnTo>
                  <a:lnTo>
                    <a:pt x="736" y="515"/>
                  </a:lnTo>
                  <a:lnTo>
                    <a:pt x="741" y="514"/>
                  </a:lnTo>
                  <a:lnTo>
                    <a:pt x="747" y="511"/>
                  </a:lnTo>
                  <a:lnTo>
                    <a:pt x="752" y="509"/>
                  </a:lnTo>
                  <a:lnTo>
                    <a:pt x="759" y="508"/>
                  </a:lnTo>
                  <a:lnTo>
                    <a:pt x="765" y="506"/>
                  </a:lnTo>
                  <a:lnTo>
                    <a:pt x="771" y="506"/>
                  </a:lnTo>
                  <a:lnTo>
                    <a:pt x="778" y="507"/>
                  </a:lnTo>
                  <a:lnTo>
                    <a:pt x="784" y="510"/>
                  </a:lnTo>
                  <a:lnTo>
                    <a:pt x="784" y="521"/>
                  </a:lnTo>
                  <a:lnTo>
                    <a:pt x="782" y="531"/>
                  </a:lnTo>
                  <a:lnTo>
                    <a:pt x="779" y="542"/>
                  </a:lnTo>
                  <a:lnTo>
                    <a:pt x="777" y="553"/>
                  </a:lnTo>
                  <a:lnTo>
                    <a:pt x="783" y="563"/>
                  </a:lnTo>
                  <a:lnTo>
                    <a:pt x="783" y="573"/>
                  </a:lnTo>
                  <a:lnTo>
                    <a:pt x="778" y="583"/>
                  </a:lnTo>
                  <a:lnTo>
                    <a:pt x="770" y="595"/>
                  </a:lnTo>
                  <a:lnTo>
                    <a:pt x="768" y="601"/>
                  </a:lnTo>
                  <a:lnTo>
                    <a:pt x="766" y="605"/>
                  </a:lnTo>
                  <a:lnTo>
                    <a:pt x="764" y="610"/>
                  </a:lnTo>
                  <a:lnTo>
                    <a:pt x="760" y="613"/>
                  </a:lnTo>
                  <a:lnTo>
                    <a:pt x="744" y="616"/>
                  </a:lnTo>
                  <a:lnTo>
                    <a:pt x="729" y="618"/>
                  </a:lnTo>
                  <a:lnTo>
                    <a:pt x="713" y="621"/>
                  </a:lnTo>
                  <a:lnTo>
                    <a:pt x="698" y="623"/>
                  </a:lnTo>
                  <a:lnTo>
                    <a:pt x="683" y="625"/>
                  </a:lnTo>
                  <a:lnTo>
                    <a:pt x="668" y="628"/>
                  </a:lnTo>
                  <a:lnTo>
                    <a:pt x="653" y="629"/>
                  </a:lnTo>
                  <a:lnTo>
                    <a:pt x="637" y="629"/>
                  </a:lnTo>
                  <a:lnTo>
                    <a:pt x="630" y="628"/>
                  </a:lnTo>
                  <a:lnTo>
                    <a:pt x="624" y="626"/>
                  </a:lnTo>
                  <a:lnTo>
                    <a:pt x="618" y="624"/>
                  </a:lnTo>
                  <a:lnTo>
                    <a:pt x="613" y="622"/>
                  </a:lnTo>
                  <a:lnTo>
                    <a:pt x="607" y="621"/>
                  </a:lnTo>
                  <a:lnTo>
                    <a:pt x="603" y="619"/>
                  </a:lnTo>
                  <a:lnTo>
                    <a:pt x="598" y="618"/>
                  </a:lnTo>
                  <a:lnTo>
                    <a:pt x="593" y="617"/>
                  </a:lnTo>
                  <a:lnTo>
                    <a:pt x="592" y="631"/>
                  </a:lnTo>
                  <a:lnTo>
                    <a:pt x="591" y="643"/>
                  </a:lnTo>
                  <a:lnTo>
                    <a:pt x="590" y="652"/>
                  </a:lnTo>
                  <a:lnTo>
                    <a:pt x="588" y="660"/>
                  </a:lnTo>
                  <a:lnTo>
                    <a:pt x="585" y="666"/>
                  </a:lnTo>
                  <a:lnTo>
                    <a:pt x="577" y="670"/>
                  </a:lnTo>
                  <a:lnTo>
                    <a:pt x="568" y="673"/>
                  </a:lnTo>
                  <a:lnTo>
                    <a:pt x="554" y="674"/>
                  </a:lnTo>
                  <a:lnTo>
                    <a:pt x="554" y="675"/>
                  </a:lnTo>
                  <a:lnTo>
                    <a:pt x="554" y="676"/>
                  </a:lnTo>
                  <a:lnTo>
                    <a:pt x="554" y="678"/>
                  </a:lnTo>
                  <a:lnTo>
                    <a:pt x="554" y="678"/>
                  </a:lnTo>
                  <a:lnTo>
                    <a:pt x="551" y="678"/>
                  </a:lnTo>
                  <a:lnTo>
                    <a:pt x="547" y="677"/>
                  </a:lnTo>
                  <a:lnTo>
                    <a:pt x="543" y="677"/>
                  </a:lnTo>
                  <a:lnTo>
                    <a:pt x="537" y="676"/>
                  </a:lnTo>
                  <a:lnTo>
                    <a:pt x="530" y="675"/>
                  </a:lnTo>
                  <a:lnTo>
                    <a:pt x="519" y="675"/>
                  </a:lnTo>
                  <a:lnTo>
                    <a:pt x="504" y="674"/>
                  </a:lnTo>
                  <a:lnTo>
                    <a:pt x="485" y="674"/>
                  </a:lnTo>
                  <a:lnTo>
                    <a:pt x="475" y="672"/>
                  </a:lnTo>
                  <a:lnTo>
                    <a:pt x="467" y="670"/>
                  </a:lnTo>
                  <a:lnTo>
                    <a:pt x="460" y="669"/>
                  </a:lnTo>
                  <a:lnTo>
                    <a:pt x="453" y="667"/>
                  </a:lnTo>
                  <a:lnTo>
                    <a:pt x="446" y="666"/>
                  </a:lnTo>
                  <a:lnTo>
                    <a:pt x="438" y="665"/>
                  </a:lnTo>
                  <a:lnTo>
                    <a:pt x="429" y="663"/>
                  </a:lnTo>
                  <a:lnTo>
                    <a:pt x="418" y="661"/>
                  </a:lnTo>
                  <a:lnTo>
                    <a:pt x="418" y="665"/>
                  </a:lnTo>
                  <a:lnTo>
                    <a:pt x="419" y="670"/>
                  </a:lnTo>
                  <a:lnTo>
                    <a:pt x="420" y="674"/>
                  </a:lnTo>
                  <a:lnTo>
                    <a:pt x="421" y="678"/>
                  </a:lnTo>
                  <a:lnTo>
                    <a:pt x="417" y="681"/>
                  </a:lnTo>
                  <a:lnTo>
                    <a:pt x="414" y="683"/>
                  </a:lnTo>
                  <a:lnTo>
                    <a:pt x="411" y="685"/>
                  </a:lnTo>
                  <a:lnTo>
                    <a:pt x="406" y="686"/>
                  </a:lnTo>
                  <a:lnTo>
                    <a:pt x="409" y="721"/>
                  </a:lnTo>
                  <a:lnTo>
                    <a:pt x="414" y="755"/>
                  </a:lnTo>
                  <a:lnTo>
                    <a:pt x="418" y="790"/>
                  </a:lnTo>
                  <a:lnTo>
                    <a:pt x="422" y="825"/>
                  </a:lnTo>
                  <a:lnTo>
                    <a:pt x="426" y="860"/>
                  </a:lnTo>
                  <a:lnTo>
                    <a:pt x="429" y="895"/>
                  </a:lnTo>
                  <a:lnTo>
                    <a:pt x="431" y="931"/>
                  </a:lnTo>
                  <a:lnTo>
                    <a:pt x="433" y="966"/>
                  </a:lnTo>
                  <a:lnTo>
                    <a:pt x="429" y="970"/>
                  </a:lnTo>
                  <a:lnTo>
                    <a:pt x="426" y="974"/>
                  </a:lnTo>
                  <a:lnTo>
                    <a:pt x="422" y="977"/>
                  </a:lnTo>
                  <a:lnTo>
                    <a:pt x="418" y="980"/>
                  </a:lnTo>
                  <a:lnTo>
                    <a:pt x="414" y="983"/>
                  </a:lnTo>
                  <a:lnTo>
                    <a:pt x="411" y="984"/>
                  </a:lnTo>
                  <a:lnTo>
                    <a:pt x="406" y="987"/>
                  </a:lnTo>
                  <a:lnTo>
                    <a:pt x="401" y="987"/>
                  </a:lnTo>
                  <a:lnTo>
                    <a:pt x="398" y="991"/>
                  </a:lnTo>
                  <a:lnTo>
                    <a:pt x="394" y="995"/>
                  </a:lnTo>
                  <a:lnTo>
                    <a:pt x="389" y="997"/>
                  </a:lnTo>
                  <a:lnTo>
                    <a:pt x="384" y="999"/>
                  </a:lnTo>
                  <a:lnTo>
                    <a:pt x="380" y="1001"/>
                  </a:lnTo>
                  <a:lnTo>
                    <a:pt x="375" y="1004"/>
                  </a:lnTo>
                  <a:lnTo>
                    <a:pt x="371" y="1007"/>
                  </a:lnTo>
                  <a:lnTo>
                    <a:pt x="368" y="1011"/>
                  </a:lnTo>
                  <a:lnTo>
                    <a:pt x="367" y="1018"/>
                  </a:lnTo>
                  <a:lnTo>
                    <a:pt x="366" y="1028"/>
                  </a:lnTo>
                  <a:lnTo>
                    <a:pt x="364" y="1037"/>
                  </a:lnTo>
                  <a:lnTo>
                    <a:pt x="361" y="1046"/>
                  </a:lnTo>
                  <a:lnTo>
                    <a:pt x="358" y="1048"/>
                  </a:lnTo>
                  <a:lnTo>
                    <a:pt x="354" y="1054"/>
                  </a:lnTo>
                  <a:lnTo>
                    <a:pt x="350" y="1060"/>
                  </a:lnTo>
                  <a:lnTo>
                    <a:pt x="346" y="1067"/>
                  </a:lnTo>
                  <a:lnTo>
                    <a:pt x="343" y="1074"/>
                  </a:lnTo>
                  <a:lnTo>
                    <a:pt x="340" y="1082"/>
                  </a:lnTo>
                  <a:lnTo>
                    <a:pt x="338" y="1088"/>
                  </a:lnTo>
                  <a:lnTo>
                    <a:pt x="335" y="1093"/>
                  </a:lnTo>
                  <a:lnTo>
                    <a:pt x="331" y="1111"/>
                  </a:lnTo>
                  <a:lnTo>
                    <a:pt x="325" y="1131"/>
                  </a:lnTo>
                  <a:lnTo>
                    <a:pt x="320" y="1153"/>
                  </a:lnTo>
                  <a:lnTo>
                    <a:pt x="316" y="1176"/>
                  </a:lnTo>
                  <a:lnTo>
                    <a:pt x="312" y="1199"/>
                  </a:lnTo>
                  <a:lnTo>
                    <a:pt x="308" y="1221"/>
                  </a:lnTo>
                  <a:lnTo>
                    <a:pt x="306" y="1244"/>
                  </a:lnTo>
                  <a:lnTo>
                    <a:pt x="305" y="1267"/>
                  </a:lnTo>
                  <a:lnTo>
                    <a:pt x="195" y="1267"/>
                  </a:lnTo>
                  <a:lnTo>
                    <a:pt x="196" y="1255"/>
                  </a:lnTo>
                  <a:lnTo>
                    <a:pt x="196" y="1241"/>
                  </a:lnTo>
                  <a:lnTo>
                    <a:pt x="196" y="1230"/>
                  </a:lnTo>
                  <a:lnTo>
                    <a:pt x="195" y="1225"/>
                  </a:lnTo>
                  <a:lnTo>
                    <a:pt x="184" y="1240"/>
                  </a:lnTo>
                  <a:lnTo>
                    <a:pt x="180" y="1258"/>
                  </a:lnTo>
                  <a:lnTo>
                    <a:pt x="181" y="1276"/>
                  </a:lnTo>
                  <a:lnTo>
                    <a:pt x="188" y="1295"/>
                  </a:lnTo>
                  <a:lnTo>
                    <a:pt x="188" y="1295"/>
                  </a:lnTo>
                  <a:lnTo>
                    <a:pt x="188" y="1295"/>
                  </a:lnTo>
                  <a:lnTo>
                    <a:pt x="189" y="1296"/>
                  </a:lnTo>
                  <a:lnTo>
                    <a:pt x="189" y="1296"/>
                  </a:lnTo>
                  <a:lnTo>
                    <a:pt x="190" y="1296"/>
                  </a:lnTo>
                  <a:lnTo>
                    <a:pt x="191" y="1295"/>
                  </a:lnTo>
                  <a:lnTo>
                    <a:pt x="192" y="1290"/>
                  </a:lnTo>
                  <a:lnTo>
                    <a:pt x="193" y="1283"/>
                  </a:lnTo>
                  <a:lnTo>
                    <a:pt x="194" y="1275"/>
                  </a:lnTo>
                  <a:lnTo>
                    <a:pt x="195" y="1267"/>
                  </a:lnTo>
                  <a:lnTo>
                    <a:pt x="305" y="1267"/>
                  </a:lnTo>
                  <a:lnTo>
                    <a:pt x="305" y="1283"/>
                  </a:lnTo>
                  <a:lnTo>
                    <a:pt x="306" y="1300"/>
                  </a:lnTo>
                  <a:lnTo>
                    <a:pt x="308" y="1316"/>
                  </a:lnTo>
                  <a:lnTo>
                    <a:pt x="312" y="1331"/>
                  </a:lnTo>
                  <a:lnTo>
                    <a:pt x="316" y="1347"/>
                  </a:lnTo>
                  <a:lnTo>
                    <a:pt x="321" y="1362"/>
                  </a:lnTo>
                  <a:lnTo>
                    <a:pt x="327" y="1376"/>
                  </a:lnTo>
                  <a:lnTo>
                    <a:pt x="335" y="1391"/>
                  </a:lnTo>
                  <a:lnTo>
                    <a:pt x="346" y="1398"/>
                  </a:lnTo>
                  <a:lnTo>
                    <a:pt x="357" y="1406"/>
                  </a:lnTo>
                  <a:lnTo>
                    <a:pt x="369" y="1414"/>
                  </a:lnTo>
                  <a:lnTo>
                    <a:pt x="380" y="1423"/>
                  </a:lnTo>
                  <a:lnTo>
                    <a:pt x="391" y="1433"/>
                  </a:lnTo>
                  <a:lnTo>
                    <a:pt x="400" y="1444"/>
                  </a:lnTo>
                  <a:lnTo>
                    <a:pt x="407" y="1456"/>
                  </a:lnTo>
                  <a:lnTo>
                    <a:pt x="412" y="1469"/>
                  </a:lnTo>
                  <a:lnTo>
                    <a:pt x="405" y="1481"/>
                  </a:lnTo>
                  <a:lnTo>
                    <a:pt x="395" y="1489"/>
                  </a:lnTo>
                  <a:lnTo>
                    <a:pt x="384" y="1496"/>
                  </a:lnTo>
                  <a:lnTo>
                    <a:pt x="371" y="1500"/>
                  </a:lnTo>
                  <a:lnTo>
                    <a:pt x="357" y="1503"/>
                  </a:lnTo>
                  <a:lnTo>
                    <a:pt x="343" y="1504"/>
                  </a:lnTo>
                  <a:lnTo>
                    <a:pt x="329" y="1506"/>
                  </a:lnTo>
                  <a:lnTo>
                    <a:pt x="316" y="1507"/>
                  </a:lnTo>
                  <a:lnTo>
                    <a:pt x="301" y="1502"/>
                  </a:lnTo>
                  <a:lnTo>
                    <a:pt x="287" y="1497"/>
                  </a:lnTo>
                  <a:lnTo>
                    <a:pt x="274" y="1491"/>
                  </a:lnTo>
                  <a:lnTo>
                    <a:pt x="262" y="1485"/>
                  </a:lnTo>
                  <a:lnTo>
                    <a:pt x="250" y="1478"/>
                  </a:lnTo>
                  <a:lnTo>
                    <a:pt x="238" y="1471"/>
                  </a:lnTo>
                  <a:lnTo>
                    <a:pt x="226" y="1465"/>
                  </a:lnTo>
                  <a:lnTo>
                    <a:pt x="214" y="1459"/>
                  </a:lnTo>
                  <a:lnTo>
                    <a:pt x="204" y="1455"/>
                  </a:lnTo>
                  <a:lnTo>
                    <a:pt x="196" y="1454"/>
                  </a:lnTo>
                  <a:lnTo>
                    <a:pt x="190" y="1452"/>
                  </a:lnTo>
                  <a:lnTo>
                    <a:pt x="185" y="1449"/>
                  </a:lnTo>
                  <a:lnTo>
                    <a:pt x="181" y="1446"/>
                  </a:lnTo>
                  <a:lnTo>
                    <a:pt x="177" y="1442"/>
                  </a:lnTo>
                  <a:lnTo>
                    <a:pt x="174" y="1437"/>
                  </a:lnTo>
                  <a:lnTo>
                    <a:pt x="171" y="1430"/>
                  </a:lnTo>
                  <a:lnTo>
                    <a:pt x="166" y="1430"/>
                  </a:lnTo>
                  <a:lnTo>
                    <a:pt x="161" y="1430"/>
                  </a:lnTo>
                  <a:lnTo>
                    <a:pt x="157" y="1430"/>
                  </a:lnTo>
                  <a:lnTo>
                    <a:pt x="152" y="1431"/>
                  </a:lnTo>
                  <a:lnTo>
                    <a:pt x="147" y="1432"/>
                  </a:lnTo>
                  <a:lnTo>
                    <a:pt x="143" y="1432"/>
                  </a:lnTo>
                  <a:lnTo>
                    <a:pt x="138" y="1431"/>
                  </a:lnTo>
                  <a:lnTo>
                    <a:pt x="134" y="1430"/>
                  </a:lnTo>
                  <a:lnTo>
                    <a:pt x="134" y="1431"/>
                  </a:lnTo>
                  <a:lnTo>
                    <a:pt x="134" y="1433"/>
                  </a:lnTo>
                  <a:lnTo>
                    <a:pt x="134" y="1433"/>
                  </a:lnTo>
                  <a:lnTo>
                    <a:pt x="134" y="1435"/>
                  </a:lnTo>
                  <a:lnTo>
                    <a:pt x="134" y="1435"/>
                  </a:lnTo>
                  <a:lnTo>
                    <a:pt x="132" y="1435"/>
                  </a:lnTo>
                  <a:lnTo>
                    <a:pt x="131" y="1435"/>
                  </a:lnTo>
                  <a:lnTo>
                    <a:pt x="131" y="1435"/>
                  </a:lnTo>
                  <a:lnTo>
                    <a:pt x="130" y="1450"/>
                  </a:lnTo>
                  <a:lnTo>
                    <a:pt x="127" y="1467"/>
                  </a:lnTo>
                  <a:lnTo>
                    <a:pt x="127" y="1485"/>
                  </a:lnTo>
                  <a:lnTo>
                    <a:pt x="132" y="1499"/>
                  </a:lnTo>
                  <a:lnTo>
                    <a:pt x="132" y="1514"/>
                  </a:lnTo>
                  <a:lnTo>
                    <a:pt x="133" y="1526"/>
                  </a:lnTo>
                  <a:lnTo>
                    <a:pt x="133" y="1535"/>
                  </a:lnTo>
                  <a:lnTo>
                    <a:pt x="131" y="1542"/>
                  </a:lnTo>
                  <a:lnTo>
                    <a:pt x="128" y="1549"/>
                  </a:lnTo>
                  <a:lnTo>
                    <a:pt x="123" y="1554"/>
                  </a:lnTo>
                  <a:lnTo>
                    <a:pt x="113" y="1558"/>
                  </a:lnTo>
                  <a:lnTo>
                    <a:pt x="100" y="1563"/>
                  </a:lnTo>
                  <a:lnTo>
                    <a:pt x="100" y="1563"/>
                  </a:lnTo>
                  <a:lnTo>
                    <a:pt x="100" y="1563"/>
                  </a:lnTo>
                  <a:close/>
                </a:path>
              </a:pathLst>
            </a:custGeom>
            <a:solidFill>
              <a:srgbClr val="000000"/>
            </a:solidFill>
            <a:ln w="9525">
              <a:noFill/>
              <a:round/>
              <a:headEnd/>
              <a:tailEnd/>
            </a:ln>
          </p:spPr>
          <p:txBody>
            <a:bodyPr/>
            <a:lstStyle/>
            <a:p>
              <a:endParaRPr lang="en-US"/>
            </a:p>
          </p:txBody>
        </p:sp>
        <p:sp>
          <p:nvSpPr>
            <p:cNvPr id="8205" name="Freeform 13"/>
            <p:cNvSpPr>
              <a:spLocks/>
            </p:cNvSpPr>
            <p:nvPr/>
          </p:nvSpPr>
          <p:spPr bwMode="auto">
            <a:xfrm>
              <a:off x="729" y="3734"/>
              <a:ext cx="47" cy="57"/>
            </a:xfrm>
            <a:custGeom>
              <a:avLst/>
              <a:gdLst/>
              <a:ahLst/>
              <a:cxnLst>
                <a:cxn ang="0">
                  <a:pos x="24" y="57"/>
                </a:cxn>
                <a:cxn ang="0">
                  <a:pos x="20" y="56"/>
                </a:cxn>
                <a:cxn ang="0">
                  <a:pos x="17" y="55"/>
                </a:cxn>
                <a:cxn ang="0">
                  <a:pos x="14" y="54"/>
                </a:cxn>
                <a:cxn ang="0">
                  <a:pos x="11" y="53"/>
                </a:cxn>
                <a:cxn ang="0">
                  <a:pos x="7" y="53"/>
                </a:cxn>
                <a:cxn ang="0">
                  <a:pos x="4" y="52"/>
                </a:cxn>
                <a:cxn ang="0">
                  <a:pos x="2" y="50"/>
                </a:cxn>
                <a:cxn ang="0">
                  <a:pos x="0" y="49"/>
                </a:cxn>
                <a:cxn ang="0">
                  <a:pos x="0" y="43"/>
                </a:cxn>
                <a:cxn ang="0">
                  <a:pos x="0" y="36"/>
                </a:cxn>
                <a:cxn ang="0">
                  <a:pos x="0" y="23"/>
                </a:cxn>
                <a:cxn ang="0">
                  <a:pos x="2" y="0"/>
                </a:cxn>
                <a:cxn ang="0">
                  <a:pos x="11" y="2"/>
                </a:cxn>
                <a:cxn ang="0">
                  <a:pos x="17" y="3"/>
                </a:cxn>
                <a:cxn ang="0">
                  <a:pos x="23" y="4"/>
                </a:cxn>
                <a:cxn ang="0">
                  <a:pos x="27" y="5"/>
                </a:cxn>
                <a:cxn ang="0">
                  <a:pos x="31" y="6"/>
                </a:cxn>
                <a:cxn ang="0">
                  <a:pos x="34" y="6"/>
                </a:cxn>
                <a:cxn ang="0">
                  <a:pos x="37" y="7"/>
                </a:cxn>
                <a:cxn ang="0">
                  <a:pos x="38" y="7"/>
                </a:cxn>
                <a:cxn ang="0">
                  <a:pos x="40" y="5"/>
                </a:cxn>
                <a:cxn ang="0">
                  <a:pos x="41" y="5"/>
                </a:cxn>
                <a:cxn ang="0">
                  <a:pos x="43" y="4"/>
                </a:cxn>
                <a:cxn ang="0">
                  <a:pos x="47" y="4"/>
                </a:cxn>
                <a:cxn ang="0">
                  <a:pos x="47" y="15"/>
                </a:cxn>
                <a:cxn ang="0">
                  <a:pos x="47" y="26"/>
                </a:cxn>
                <a:cxn ang="0">
                  <a:pos x="47" y="34"/>
                </a:cxn>
                <a:cxn ang="0">
                  <a:pos x="46" y="40"/>
                </a:cxn>
                <a:cxn ang="0">
                  <a:pos x="44" y="45"/>
                </a:cxn>
                <a:cxn ang="0">
                  <a:pos x="40" y="49"/>
                </a:cxn>
                <a:cxn ang="0">
                  <a:pos x="34" y="53"/>
                </a:cxn>
                <a:cxn ang="0">
                  <a:pos x="24" y="57"/>
                </a:cxn>
                <a:cxn ang="0">
                  <a:pos x="24" y="57"/>
                </a:cxn>
                <a:cxn ang="0">
                  <a:pos x="24" y="57"/>
                </a:cxn>
              </a:cxnLst>
              <a:rect l="0" t="0" r="r" b="b"/>
              <a:pathLst>
                <a:path w="47" h="57">
                  <a:moveTo>
                    <a:pt x="24" y="57"/>
                  </a:moveTo>
                  <a:lnTo>
                    <a:pt x="20" y="56"/>
                  </a:lnTo>
                  <a:lnTo>
                    <a:pt x="17" y="55"/>
                  </a:lnTo>
                  <a:lnTo>
                    <a:pt x="14" y="54"/>
                  </a:lnTo>
                  <a:lnTo>
                    <a:pt x="11" y="53"/>
                  </a:lnTo>
                  <a:lnTo>
                    <a:pt x="7" y="53"/>
                  </a:lnTo>
                  <a:lnTo>
                    <a:pt x="4" y="52"/>
                  </a:lnTo>
                  <a:lnTo>
                    <a:pt x="2" y="50"/>
                  </a:lnTo>
                  <a:lnTo>
                    <a:pt x="0" y="49"/>
                  </a:lnTo>
                  <a:lnTo>
                    <a:pt x="0" y="43"/>
                  </a:lnTo>
                  <a:lnTo>
                    <a:pt x="0" y="36"/>
                  </a:lnTo>
                  <a:lnTo>
                    <a:pt x="0" y="23"/>
                  </a:lnTo>
                  <a:lnTo>
                    <a:pt x="2" y="0"/>
                  </a:lnTo>
                  <a:lnTo>
                    <a:pt x="11" y="2"/>
                  </a:lnTo>
                  <a:lnTo>
                    <a:pt x="17" y="3"/>
                  </a:lnTo>
                  <a:lnTo>
                    <a:pt x="23" y="4"/>
                  </a:lnTo>
                  <a:lnTo>
                    <a:pt x="27" y="5"/>
                  </a:lnTo>
                  <a:lnTo>
                    <a:pt x="31" y="6"/>
                  </a:lnTo>
                  <a:lnTo>
                    <a:pt x="34" y="6"/>
                  </a:lnTo>
                  <a:lnTo>
                    <a:pt x="37" y="7"/>
                  </a:lnTo>
                  <a:lnTo>
                    <a:pt x="38" y="7"/>
                  </a:lnTo>
                  <a:lnTo>
                    <a:pt x="40" y="5"/>
                  </a:lnTo>
                  <a:lnTo>
                    <a:pt x="41" y="5"/>
                  </a:lnTo>
                  <a:lnTo>
                    <a:pt x="43" y="4"/>
                  </a:lnTo>
                  <a:lnTo>
                    <a:pt x="47" y="4"/>
                  </a:lnTo>
                  <a:lnTo>
                    <a:pt x="47" y="15"/>
                  </a:lnTo>
                  <a:lnTo>
                    <a:pt x="47" y="26"/>
                  </a:lnTo>
                  <a:lnTo>
                    <a:pt x="47" y="34"/>
                  </a:lnTo>
                  <a:lnTo>
                    <a:pt x="46" y="40"/>
                  </a:lnTo>
                  <a:lnTo>
                    <a:pt x="44" y="45"/>
                  </a:lnTo>
                  <a:lnTo>
                    <a:pt x="40" y="49"/>
                  </a:lnTo>
                  <a:lnTo>
                    <a:pt x="34" y="53"/>
                  </a:lnTo>
                  <a:lnTo>
                    <a:pt x="24" y="57"/>
                  </a:lnTo>
                  <a:lnTo>
                    <a:pt x="24" y="57"/>
                  </a:lnTo>
                  <a:lnTo>
                    <a:pt x="24" y="57"/>
                  </a:lnTo>
                  <a:close/>
                </a:path>
              </a:pathLst>
            </a:custGeom>
            <a:solidFill>
              <a:srgbClr val="336666"/>
            </a:solidFill>
            <a:ln w="9525">
              <a:noFill/>
              <a:round/>
              <a:headEnd/>
              <a:tailEnd/>
            </a:ln>
          </p:spPr>
          <p:txBody>
            <a:bodyPr/>
            <a:lstStyle/>
            <a:p>
              <a:endParaRPr lang="en-US"/>
            </a:p>
          </p:txBody>
        </p:sp>
        <p:sp>
          <p:nvSpPr>
            <p:cNvPr id="8206" name="Freeform 14"/>
            <p:cNvSpPr>
              <a:spLocks/>
            </p:cNvSpPr>
            <p:nvPr/>
          </p:nvSpPr>
          <p:spPr bwMode="auto">
            <a:xfrm>
              <a:off x="835" y="3638"/>
              <a:ext cx="215" cy="92"/>
            </a:xfrm>
            <a:custGeom>
              <a:avLst/>
              <a:gdLst/>
              <a:ahLst/>
              <a:cxnLst>
                <a:cxn ang="0">
                  <a:pos x="121" y="89"/>
                </a:cxn>
                <a:cxn ang="0">
                  <a:pos x="101" y="82"/>
                </a:cxn>
                <a:cxn ang="0">
                  <a:pos x="85" y="73"/>
                </a:cxn>
                <a:cxn ang="0">
                  <a:pos x="68" y="63"/>
                </a:cxn>
                <a:cxn ang="0">
                  <a:pos x="53" y="54"/>
                </a:cxn>
                <a:cxn ang="0">
                  <a:pos x="34" y="48"/>
                </a:cxn>
                <a:cxn ang="0">
                  <a:pos x="15" y="39"/>
                </a:cxn>
                <a:cxn ang="0">
                  <a:pos x="1" y="27"/>
                </a:cxn>
                <a:cxn ang="0">
                  <a:pos x="4" y="17"/>
                </a:cxn>
                <a:cxn ang="0">
                  <a:pos x="15" y="13"/>
                </a:cxn>
                <a:cxn ang="0">
                  <a:pos x="26" y="9"/>
                </a:cxn>
                <a:cxn ang="0">
                  <a:pos x="37" y="4"/>
                </a:cxn>
                <a:cxn ang="0">
                  <a:pos x="45" y="0"/>
                </a:cxn>
                <a:cxn ang="0">
                  <a:pos x="47" y="0"/>
                </a:cxn>
                <a:cxn ang="0">
                  <a:pos x="59" y="7"/>
                </a:cxn>
                <a:cxn ang="0">
                  <a:pos x="89" y="26"/>
                </a:cxn>
                <a:cxn ang="0">
                  <a:pos x="124" y="39"/>
                </a:cxn>
                <a:cxn ang="0">
                  <a:pos x="156" y="36"/>
                </a:cxn>
                <a:cxn ang="0">
                  <a:pos x="170" y="24"/>
                </a:cxn>
                <a:cxn ang="0">
                  <a:pos x="174" y="24"/>
                </a:cxn>
                <a:cxn ang="0">
                  <a:pos x="176" y="27"/>
                </a:cxn>
                <a:cxn ang="0">
                  <a:pos x="176" y="29"/>
                </a:cxn>
                <a:cxn ang="0">
                  <a:pos x="170" y="36"/>
                </a:cxn>
                <a:cxn ang="0">
                  <a:pos x="163" y="41"/>
                </a:cxn>
                <a:cxn ang="0">
                  <a:pos x="165" y="44"/>
                </a:cxn>
                <a:cxn ang="0">
                  <a:pos x="170" y="43"/>
                </a:cxn>
                <a:cxn ang="0">
                  <a:pos x="176" y="39"/>
                </a:cxn>
                <a:cxn ang="0">
                  <a:pos x="183" y="36"/>
                </a:cxn>
                <a:cxn ang="0">
                  <a:pos x="187" y="36"/>
                </a:cxn>
                <a:cxn ang="0">
                  <a:pos x="187" y="38"/>
                </a:cxn>
                <a:cxn ang="0">
                  <a:pos x="184" y="42"/>
                </a:cxn>
                <a:cxn ang="0">
                  <a:pos x="180" y="47"/>
                </a:cxn>
                <a:cxn ang="0">
                  <a:pos x="180" y="51"/>
                </a:cxn>
                <a:cxn ang="0">
                  <a:pos x="182" y="52"/>
                </a:cxn>
                <a:cxn ang="0">
                  <a:pos x="183" y="54"/>
                </a:cxn>
                <a:cxn ang="0">
                  <a:pos x="183" y="56"/>
                </a:cxn>
                <a:cxn ang="0">
                  <a:pos x="189" y="56"/>
                </a:cxn>
                <a:cxn ang="0">
                  <a:pos x="199" y="51"/>
                </a:cxn>
                <a:cxn ang="0">
                  <a:pos x="208" y="52"/>
                </a:cxn>
                <a:cxn ang="0">
                  <a:pos x="208" y="55"/>
                </a:cxn>
                <a:cxn ang="0">
                  <a:pos x="208" y="59"/>
                </a:cxn>
                <a:cxn ang="0">
                  <a:pos x="205" y="62"/>
                </a:cxn>
                <a:cxn ang="0">
                  <a:pos x="208" y="66"/>
                </a:cxn>
                <a:cxn ang="0">
                  <a:pos x="212" y="66"/>
                </a:cxn>
                <a:cxn ang="0">
                  <a:pos x="211" y="75"/>
                </a:cxn>
                <a:cxn ang="0">
                  <a:pos x="193" y="86"/>
                </a:cxn>
                <a:cxn ang="0">
                  <a:pos x="165" y="91"/>
                </a:cxn>
                <a:cxn ang="0">
                  <a:pos x="140" y="92"/>
                </a:cxn>
                <a:cxn ang="0">
                  <a:pos x="132" y="92"/>
                </a:cxn>
              </a:cxnLst>
              <a:rect l="0" t="0" r="r" b="b"/>
              <a:pathLst>
                <a:path w="215" h="92">
                  <a:moveTo>
                    <a:pt x="132" y="92"/>
                  </a:moveTo>
                  <a:lnTo>
                    <a:pt x="121" y="89"/>
                  </a:lnTo>
                  <a:lnTo>
                    <a:pt x="110" y="86"/>
                  </a:lnTo>
                  <a:lnTo>
                    <a:pt x="101" y="82"/>
                  </a:lnTo>
                  <a:lnTo>
                    <a:pt x="93" y="78"/>
                  </a:lnTo>
                  <a:lnTo>
                    <a:pt x="85" y="73"/>
                  </a:lnTo>
                  <a:lnTo>
                    <a:pt x="77" y="69"/>
                  </a:lnTo>
                  <a:lnTo>
                    <a:pt x="68" y="63"/>
                  </a:lnTo>
                  <a:lnTo>
                    <a:pt x="60" y="58"/>
                  </a:lnTo>
                  <a:lnTo>
                    <a:pt x="53" y="54"/>
                  </a:lnTo>
                  <a:lnTo>
                    <a:pt x="44" y="51"/>
                  </a:lnTo>
                  <a:lnTo>
                    <a:pt x="34" y="48"/>
                  </a:lnTo>
                  <a:lnTo>
                    <a:pt x="24" y="44"/>
                  </a:lnTo>
                  <a:lnTo>
                    <a:pt x="15" y="39"/>
                  </a:lnTo>
                  <a:lnTo>
                    <a:pt x="7" y="34"/>
                  </a:lnTo>
                  <a:lnTo>
                    <a:pt x="1" y="27"/>
                  </a:lnTo>
                  <a:lnTo>
                    <a:pt x="0" y="20"/>
                  </a:lnTo>
                  <a:lnTo>
                    <a:pt x="4" y="17"/>
                  </a:lnTo>
                  <a:lnTo>
                    <a:pt x="10" y="15"/>
                  </a:lnTo>
                  <a:lnTo>
                    <a:pt x="15" y="13"/>
                  </a:lnTo>
                  <a:lnTo>
                    <a:pt x="20" y="11"/>
                  </a:lnTo>
                  <a:lnTo>
                    <a:pt x="26" y="9"/>
                  </a:lnTo>
                  <a:lnTo>
                    <a:pt x="32" y="7"/>
                  </a:lnTo>
                  <a:lnTo>
                    <a:pt x="37" y="4"/>
                  </a:lnTo>
                  <a:lnTo>
                    <a:pt x="43" y="0"/>
                  </a:lnTo>
                  <a:lnTo>
                    <a:pt x="45" y="0"/>
                  </a:lnTo>
                  <a:lnTo>
                    <a:pt x="46" y="0"/>
                  </a:lnTo>
                  <a:lnTo>
                    <a:pt x="47" y="0"/>
                  </a:lnTo>
                  <a:lnTo>
                    <a:pt x="49" y="0"/>
                  </a:lnTo>
                  <a:lnTo>
                    <a:pt x="59" y="7"/>
                  </a:lnTo>
                  <a:lnTo>
                    <a:pt x="72" y="17"/>
                  </a:lnTo>
                  <a:lnTo>
                    <a:pt x="89" y="26"/>
                  </a:lnTo>
                  <a:lnTo>
                    <a:pt x="107" y="34"/>
                  </a:lnTo>
                  <a:lnTo>
                    <a:pt x="124" y="39"/>
                  </a:lnTo>
                  <a:lnTo>
                    <a:pt x="142" y="40"/>
                  </a:lnTo>
                  <a:lnTo>
                    <a:pt x="156" y="36"/>
                  </a:lnTo>
                  <a:lnTo>
                    <a:pt x="166" y="23"/>
                  </a:lnTo>
                  <a:lnTo>
                    <a:pt x="170" y="24"/>
                  </a:lnTo>
                  <a:lnTo>
                    <a:pt x="173" y="24"/>
                  </a:lnTo>
                  <a:lnTo>
                    <a:pt x="174" y="24"/>
                  </a:lnTo>
                  <a:lnTo>
                    <a:pt x="176" y="26"/>
                  </a:lnTo>
                  <a:lnTo>
                    <a:pt x="176" y="27"/>
                  </a:lnTo>
                  <a:lnTo>
                    <a:pt x="176" y="28"/>
                  </a:lnTo>
                  <a:lnTo>
                    <a:pt x="176" y="29"/>
                  </a:lnTo>
                  <a:lnTo>
                    <a:pt x="177" y="31"/>
                  </a:lnTo>
                  <a:lnTo>
                    <a:pt x="170" y="36"/>
                  </a:lnTo>
                  <a:lnTo>
                    <a:pt x="166" y="39"/>
                  </a:lnTo>
                  <a:lnTo>
                    <a:pt x="163" y="41"/>
                  </a:lnTo>
                  <a:lnTo>
                    <a:pt x="162" y="43"/>
                  </a:lnTo>
                  <a:lnTo>
                    <a:pt x="165" y="44"/>
                  </a:lnTo>
                  <a:lnTo>
                    <a:pt x="167" y="44"/>
                  </a:lnTo>
                  <a:lnTo>
                    <a:pt x="170" y="43"/>
                  </a:lnTo>
                  <a:lnTo>
                    <a:pt x="173" y="40"/>
                  </a:lnTo>
                  <a:lnTo>
                    <a:pt x="176" y="39"/>
                  </a:lnTo>
                  <a:lnTo>
                    <a:pt x="179" y="36"/>
                  </a:lnTo>
                  <a:lnTo>
                    <a:pt x="183" y="36"/>
                  </a:lnTo>
                  <a:lnTo>
                    <a:pt x="187" y="36"/>
                  </a:lnTo>
                  <a:lnTo>
                    <a:pt x="187" y="36"/>
                  </a:lnTo>
                  <a:lnTo>
                    <a:pt x="187" y="37"/>
                  </a:lnTo>
                  <a:lnTo>
                    <a:pt x="187" y="38"/>
                  </a:lnTo>
                  <a:lnTo>
                    <a:pt x="187" y="39"/>
                  </a:lnTo>
                  <a:lnTo>
                    <a:pt x="184" y="42"/>
                  </a:lnTo>
                  <a:lnTo>
                    <a:pt x="181" y="44"/>
                  </a:lnTo>
                  <a:lnTo>
                    <a:pt x="180" y="47"/>
                  </a:lnTo>
                  <a:lnTo>
                    <a:pt x="178" y="51"/>
                  </a:lnTo>
                  <a:lnTo>
                    <a:pt x="180" y="51"/>
                  </a:lnTo>
                  <a:lnTo>
                    <a:pt x="181" y="51"/>
                  </a:lnTo>
                  <a:lnTo>
                    <a:pt x="182" y="52"/>
                  </a:lnTo>
                  <a:lnTo>
                    <a:pt x="183" y="53"/>
                  </a:lnTo>
                  <a:lnTo>
                    <a:pt x="183" y="54"/>
                  </a:lnTo>
                  <a:lnTo>
                    <a:pt x="183" y="54"/>
                  </a:lnTo>
                  <a:lnTo>
                    <a:pt x="183" y="56"/>
                  </a:lnTo>
                  <a:lnTo>
                    <a:pt x="184" y="57"/>
                  </a:lnTo>
                  <a:lnTo>
                    <a:pt x="189" y="56"/>
                  </a:lnTo>
                  <a:lnTo>
                    <a:pt x="193" y="53"/>
                  </a:lnTo>
                  <a:lnTo>
                    <a:pt x="199" y="51"/>
                  </a:lnTo>
                  <a:lnTo>
                    <a:pt x="206" y="50"/>
                  </a:lnTo>
                  <a:lnTo>
                    <a:pt x="208" y="52"/>
                  </a:lnTo>
                  <a:lnTo>
                    <a:pt x="208" y="54"/>
                  </a:lnTo>
                  <a:lnTo>
                    <a:pt x="208" y="55"/>
                  </a:lnTo>
                  <a:lnTo>
                    <a:pt x="209" y="58"/>
                  </a:lnTo>
                  <a:lnTo>
                    <a:pt x="208" y="59"/>
                  </a:lnTo>
                  <a:lnTo>
                    <a:pt x="206" y="60"/>
                  </a:lnTo>
                  <a:lnTo>
                    <a:pt x="205" y="62"/>
                  </a:lnTo>
                  <a:lnTo>
                    <a:pt x="206" y="65"/>
                  </a:lnTo>
                  <a:lnTo>
                    <a:pt x="208" y="66"/>
                  </a:lnTo>
                  <a:lnTo>
                    <a:pt x="211" y="66"/>
                  </a:lnTo>
                  <a:lnTo>
                    <a:pt x="212" y="66"/>
                  </a:lnTo>
                  <a:lnTo>
                    <a:pt x="215" y="66"/>
                  </a:lnTo>
                  <a:lnTo>
                    <a:pt x="211" y="75"/>
                  </a:lnTo>
                  <a:lnTo>
                    <a:pt x="204" y="81"/>
                  </a:lnTo>
                  <a:lnTo>
                    <a:pt x="193" y="86"/>
                  </a:lnTo>
                  <a:lnTo>
                    <a:pt x="179" y="88"/>
                  </a:lnTo>
                  <a:lnTo>
                    <a:pt x="165" y="91"/>
                  </a:lnTo>
                  <a:lnTo>
                    <a:pt x="151" y="92"/>
                  </a:lnTo>
                  <a:lnTo>
                    <a:pt x="140" y="92"/>
                  </a:lnTo>
                  <a:lnTo>
                    <a:pt x="132" y="92"/>
                  </a:lnTo>
                  <a:lnTo>
                    <a:pt x="132" y="92"/>
                  </a:lnTo>
                  <a:lnTo>
                    <a:pt x="132" y="92"/>
                  </a:lnTo>
                  <a:close/>
                </a:path>
              </a:pathLst>
            </a:custGeom>
            <a:solidFill>
              <a:srgbClr val="9966CC"/>
            </a:solidFill>
            <a:ln w="9525">
              <a:noFill/>
              <a:round/>
              <a:headEnd/>
              <a:tailEnd/>
            </a:ln>
          </p:spPr>
          <p:txBody>
            <a:bodyPr/>
            <a:lstStyle/>
            <a:p>
              <a:endParaRPr lang="en-US"/>
            </a:p>
          </p:txBody>
        </p:sp>
        <p:sp>
          <p:nvSpPr>
            <p:cNvPr id="8207" name="Freeform 15"/>
            <p:cNvSpPr>
              <a:spLocks/>
            </p:cNvSpPr>
            <p:nvPr/>
          </p:nvSpPr>
          <p:spPr bwMode="auto">
            <a:xfrm>
              <a:off x="736" y="3407"/>
              <a:ext cx="42" cy="319"/>
            </a:xfrm>
            <a:custGeom>
              <a:avLst/>
              <a:gdLst/>
              <a:ahLst/>
              <a:cxnLst>
                <a:cxn ang="0">
                  <a:pos x="5" y="316"/>
                </a:cxn>
                <a:cxn ang="0">
                  <a:pos x="2" y="153"/>
                </a:cxn>
                <a:cxn ang="0">
                  <a:pos x="13" y="2"/>
                </a:cxn>
                <a:cxn ang="0">
                  <a:pos x="31" y="1"/>
                </a:cxn>
                <a:cxn ang="0">
                  <a:pos x="27" y="7"/>
                </a:cxn>
                <a:cxn ang="0">
                  <a:pos x="31" y="10"/>
                </a:cxn>
                <a:cxn ang="0">
                  <a:pos x="34" y="18"/>
                </a:cxn>
                <a:cxn ang="0">
                  <a:pos x="38" y="25"/>
                </a:cxn>
                <a:cxn ang="0">
                  <a:pos x="27" y="44"/>
                </a:cxn>
                <a:cxn ang="0">
                  <a:pos x="38" y="46"/>
                </a:cxn>
                <a:cxn ang="0">
                  <a:pos x="23" y="59"/>
                </a:cxn>
                <a:cxn ang="0">
                  <a:pos x="33" y="57"/>
                </a:cxn>
                <a:cxn ang="0">
                  <a:pos x="38" y="74"/>
                </a:cxn>
                <a:cxn ang="0">
                  <a:pos x="27" y="88"/>
                </a:cxn>
                <a:cxn ang="0">
                  <a:pos x="33" y="91"/>
                </a:cxn>
                <a:cxn ang="0">
                  <a:pos x="26" y="104"/>
                </a:cxn>
                <a:cxn ang="0">
                  <a:pos x="23" y="110"/>
                </a:cxn>
                <a:cxn ang="0">
                  <a:pos x="36" y="110"/>
                </a:cxn>
                <a:cxn ang="0">
                  <a:pos x="30" y="119"/>
                </a:cxn>
                <a:cxn ang="0">
                  <a:pos x="24" y="127"/>
                </a:cxn>
                <a:cxn ang="0">
                  <a:pos x="34" y="127"/>
                </a:cxn>
                <a:cxn ang="0">
                  <a:pos x="30" y="136"/>
                </a:cxn>
                <a:cxn ang="0">
                  <a:pos x="21" y="145"/>
                </a:cxn>
                <a:cxn ang="0">
                  <a:pos x="30" y="146"/>
                </a:cxn>
                <a:cxn ang="0">
                  <a:pos x="22" y="156"/>
                </a:cxn>
                <a:cxn ang="0">
                  <a:pos x="32" y="161"/>
                </a:cxn>
                <a:cxn ang="0">
                  <a:pos x="25" y="168"/>
                </a:cxn>
                <a:cxn ang="0">
                  <a:pos x="15" y="176"/>
                </a:cxn>
                <a:cxn ang="0">
                  <a:pos x="33" y="174"/>
                </a:cxn>
                <a:cxn ang="0">
                  <a:pos x="27" y="185"/>
                </a:cxn>
                <a:cxn ang="0">
                  <a:pos x="25" y="194"/>
                </a:cxn>
                <a:cxn ang="0">
                  <a:pos x="30" y="202"/>
                </a:cxn>
                <a:cxn ang="0">
                  <a:pos x="19" y="211"/>
                </a:cxn>
                <a:cxn ang="0">
                  <a:pos x="22" y="215"/>
                </a:cxn>
                <a:cxn ang="0">
                  <a:pos x="30" y="219"/>
                </a:cxn>
                <a:cxn ang="0">
                  <a:pos x="19" y="230"/>
                </a:cxn>
                <a:cxn ang="0">
                  <a:pos x="30" y="234"/>
                </a:cxn>
                <a:cxn ang="0">
                  <a:pos x="22" y="246"/>
                </a:cxn>
                <a:cxn ang="0">
                  <a:pos x="26" y="251"/>
                </a:cxn>
                <a:cxn ang="0">
                  <a:pos x="28" y="260"/>
                </a:cxn>
                <a:cxn ang="0">
                  <a:pos x="17" y="271"/>
                </a:cxn>
                <a:cxn ang="0">
                  <a:pos x="21" y="277"/>
                </a:cxn>
                <a:cxn ang="0">
                  <a:pos x="16" y="282"/>
                </a:cxn>
                <a:cxn ang="0">
                  <a:pos x="27" y="282"/>
                </a:cxn>
                <a:cxn ang="0">
                  <a:pos x="30" y="289"/>
                </a:cxn>
                <a:cxn ang="0">
                  <a:pos x="17" y="300"/>
                </a:cxn>
                <a:cxn ang="0">
                  <a:pos x="29" y="300"/>
                </a:cxn>
                <a:cxn ang="0">
                  <a:pos x="23" y="307"/>
                </a:cxn>
                <a:cxn ang="0">
                  <a:pos x="22" y="313"/>
                </a:cxn>
                <a:cxn ang="0">
                  <a:pos x="27" y="316"/>
                </a:cxn>
                <a:cxn ang="0">
                  <a:pos x="23" y="319"/>
                </a:cxn>
              </a:cxnLst>
              <a:rect l="0" t="0" r="r" b="b"/>
              <a:pathLst>
                <a:path w="42" h="319">
                  <a:moveTo>
                    <a:pt x="18" y="319"/>
                  </a:moveTo>
                  <a:lnTo>
                    <a:pt x="13" y="319"/>
                  </a:lnTo>
                  <a:lnTo>
                    <a:pt x="10" y="319"/>
                  </a:lnTo>
                  <a:lnTo>
                    <a:pt x="8" y="318"/>
                  </a:lnTo>
                  <a:lnTo>
                    <a:pt x="5" y="316"/>
                  </a:lnTo>
                  <a:lnTo>
                    <a:pt x="4" y="309"/>
                  </a:lnTo>
                  <a:lnTo>
                    <a:pt x="3" y="295"/>
                  </a:lnTo>
                  <a:lnTo>
                    <a:pt x="2" y="264"/>
                  </a:lnTo>
                  <a:lnTo>
                    <a:pt x="0" y="205"/>
                  </a:lnTo>
                  <a:lnTo>
                    <a:pt x="2" y="153"/>
                  </a:lnTo>
                  <a:lnTo>
                    <a:pt x="4" y="102"/>
                  </a:lnTo>
                  <a:lnTo>
                    <a:pt x="6" y="52"/>
                  </a:lnTo>
                  <a:lnTo>
                    <a:pt x="8" y="2"/>
                  </a:lnTo>
                  <a:lnTo>
                    <a:pt x="10" y="2"/>
                  </a:lnTo>
                  <a:lnTo>
                    <a:pt x="13" y="2"/>
                  </a:lnTo>
                  <a:lnTo>
                    <a:pt x="16" y="1"/>
                  </a:lnTo>
                  <a:lnTo>
                    <a:pt x="20" y="0"/>
                  </a:lnTo>
                  <a:lnTo>
                    <a:pt x="24" y="0"/>
                  </a:lnTo>
                  <a:lnTo>
                    <a:pt x="28" y="0"/>
                  </a:lnTo>
                  <a:lnTo>
                    <a:pt x="31" y="1"/>
                  </a:lnTo>
                  <a:lnTo>
                    <a:pt x="34" y="2"/>
                  </a:lnTo>
                  <a:lnTo>
                    <a:pt x="32" y="3"/>
                  </a:lnTo>
                  <a:lnTo>
                    <a:pt x="30" y="5"/>
                  </a:lnTo>
                  <a:lnTo>
                    <a:pt x="29" y="6"/>
                  </a:lnTo>
                  <a:lnTo>
                    <a:pt x="27" y="7"/>
                  </a:lnTo>
                  <a:lnTo>
                    <a:pt x="27" y="8"/>
                  </a:lnTo>
                  <a:lnTo>
                    <a:pt x="27" y="9"/>
                  </a:lnTo>
                  <a:lnTo>
                    <a:pt x="27" y="10"/>
                  </a:lnTo>
                  <a:lnTo>
                    <a:pt x="27" y="11"/>
                  </a:lnTo>
                  <a:lnTo>
                    <a:pt x="31" y="10"/>
                  </a:lnTo>
                  <a:lnTo>
                    <a:pt x="34" y="10"/>
                  </a:lnTo>
                  <a:lnTo>
                    <a:pt x="38" y="9"/>
                  </a:lnTo>
                  <a:lnTo>
                    <a:pt x="42" y="8"/>
                  </a:lnTo>
                  <a:lnTo>
                    <a:pt x="38" y="14"/>
                  </a:lnTo>
                  <a:lnTo>
                    <a:pt x="34" y="18"/>
                  </a:lnTo>
                  <a:lnTo>
                    <a:pt x="30" y="21"/>
                  </a:lnTo>
                  <a:lnTo>
                    <a:pt x="27" y="26"/>
                  </a:lnTo>
                  <a:lnTo>
                    <a:pt x="30" y="25"/>
                  </a:lnTo>
                  <a:lnTo>
                    <a:pt x="34" y="25"/>
                  </a:lnTo>
                  <a:lnTo>
                    <a:pt x="38" y="25"/>
                  </a:lnTo>
                  <a:lnTo>
                    <a:pt x="41" y="24"/>
                  </a:lnTo>
                  <a:lnTo>
                    <a:pt x="38" y="29"/>
                  </a:lnTo>
                  <a:lnTo>
                    <a:pt x="34" y="33"/>
                  </a:lnTo>
                  <a:lnTo>
                    <a:pt x="30" y="38"/>
                  </a:lnTo>
                  <a:lnTo>
                    <a:pt x="27" y="44"/>
                  </a:lnTo>
                  <a:lnTo>
                    <a:pt x="30" y="44"/>
                  </a:lnTo>
                  <a:lnTo>
                    <a:pt x="34" y="42"/>
                  </a:lnTo>
                  <a:lnTo>
                    <a:pt x="37" y="41"/>
                  </a:lnTo>
                  <a:lnTo>
                    <a:pt x="40" y="40"/>
                  </a:lnTo>
                  <a:lnTo>
                    <a:pt x="38" y="46"/>
                  </a:lnTo>
                  <a:lnTo>
                    <a:pt x="33" y="50"/>
                  </a:lnTo>
                  <a:lnTo>
                    <a:pt x="27" y="53"/>
                  </a:lnTo>
                  <a:lnTo>
                    <a:pt x="22" y="58"/>
                  </a:lnTo>
                  <a:lnTo>
                    <a:pt x="23" y="58"/>
                  </a:lnTo>
                  <a:lnTo>
                    <a:pt x="23" y="59"/>
                  </a:lnTo>
                  <a:lnTo>
                    <a:pt x="23" y="59"/>
                  </a:lnTo>
                  <a:lnTo>
                    <a:pt x="24" y="60"/>
                  </a:lnTo>
                  <a:lnTo>
                    <a:pt x="27" y="59"/>
                  </a:lnTo>
                  <a:lnTo>
                    <a:pt x="30" y="59"/>
                  </a:lnTo>
                  <a:lnTo>
                    <a:pt x="33" y="57"/>
                  </a:lnTo>
                  <a:lnTo>
                    <a:pt x="38" y="56"/>
                  </a:lnTo>
                  <a:lnTo>
                    <a:pt x="35" y="63"/>
                  </a:lnTo>
                  <a:lnTo>
                    <a:pt x="30" y="70"/>
                  </a:lnTo>
                  <a:lnTo>
                    <a:pt x="30" y="74"/>
                  </a:lnTo>
                  <a:lnTo>
                    <a:pt x="38" y="74"/>
                  </a:lnTo>
                  <a:lnTo>
                    <a:pt x="36" y="79"/>
                  </a:lnTo>
                  <a:lnTo>
                    <a:pt x="34" y="82"/>
                  </a:lnTo>
                  <a:lnTo>
                    <a:pt x="30" y="85"/>
                  </a:lnTo>
                  <a:lnTo>
                    <a:pt x="27" y="87"/>
                  </a:lnTo>
                  <a:lnTo>
                    <a:pt x="27" y="88"/>
                  </a:lnTo>
                  <a:lnTo>
                    <a:pt x="27" y="89"/>
                  </a:lnTo>
                  <a:lnTo>
                    <a:pt x="27" y="90"/>
                  </a:lnTo>
                  <a:lnTo>
                    <a:pt x="27" y="91"/>
                  </a:lnTo>
                  <a:lnTo>
                    <a:pt x="30" y="91"/>
                  </a:lnTo>
                  <a:lnTo>
                    <a:pt x="33" y="91"/>
                  </a:lnTo>
                  <a:lnTo>
                    <a:pt x="37" y="91"/>
                  </a:lnTo>
                  <a:lnTo>
                    <a:pt x="40" y="91"/>
                  </a:lnTo>
                  <a:lnTo>
                    <a:pt x="34" y="98"/>
                  </a:lnTo>
                  <a:lnTo>
                    <a:pt x="30" y="102"/>
                  </a:lnTo>
                  <a:lnTo>
                    <a:pt x="26" y="104"/>
                  </a:lnTo>
                  <a:lnTo>
                    <a:pt x="22" y="108"/>
                  </a:lnTo>
                  <a:lnTo>
                    <a:pt x="22" y="108"/>
                  </a:lnTo>
                  <a:lnTo>
                    <a:pt x="23" y="108"/>
                  </a:lnTo>
                  <a:lnTo>
                    <a:pt x="23" y="109"/>
                  </a:lnTo>
                  <a:lnTo>
                    <a:pt x="23" y="110"/>
                  </a:lnTo>
                  <a:lnTo>
                    <a:pt x="26" y="109"/>
                  </a:lnTo>
                  <a:lnTo>
                    <a:pt x="30" y="108"/>
                  </a:lnTo>
                  <a:lnTo>
                    <a:pt x="33" y="108"/>
                  </a:lnTo>
                  <a:lnTo>
                    <a:pt x="36" y="108"/>
                  </a:lnTo>
                  <a:lnTo>
                    <a:pt x="36" y="110"/>
                  </a:lnTo>
                  <a:lnTo>
                    <a:pt x="36" y="112"/>
                  </a:lnTo>
                  <a:lnTo>
                    <a:pt x="35" y="114"/>
                  </a:lnTo>
                  <a:lnTo>
                    <a:pt x="35" y="116"/>
                  </a:lnTo>
                  <a:lnTo>
                    <a:pt x="33" y="118"/>
                  </a:lnTo>
                  <a:lnTo>
                    <a:pt x="30" y="119"/>
                  </a:lnTo>
                  <a:lnTo>
                    <a:pt x="27" y="122"/>
                  </a:lnTo>
                  <a:lnTo>
                    <a:pt x="25" y="123"/>
                  </a:lnTo>
                  <a:lnTo>
                    <a:pt x="24" y="124"/>
                  </a:lnTo>
                  <a:lnTo>
                    <a:pt x="24" y="126"/>
                  </a:lnTo>
                  <a:lnTo>
                    <a:pt x="24" y="127"/>
                  </a:lnTo>
                  <a:lnTo>
                    <a:pt x="24" y="128"/>
                  </a:lnTo>
                  <a:lnTo>
                    <a:pt x="27" y="127"/>
                  </a:lnTo>
                  <a:lnTo>
                    <a:pt x="30" y="127"/>
                  </a:lnTo>
                  <a:lnTo>
                    <a:pt x="32" y="127"/>
                  </a:lnTo>
                  <a:lnTo>
                    <a:pt x="34" y="127"/>
                  </a:lnTo>
                  <a:lnTo>
                    <a:pt x="34" y="128"/>
                  </a:lnTo>
                  <a:lnTo>
                    <a:pt x="34" y="131"/>
                  </a:lnTo>
                  <a:lnTo>
                    <a:pt x="34" y="132"/>
                  </a:lnTo>
                  <a:lnTo>
                    <a:pt x="34" y="134"/>
                  </a:lnTo>
                  <a:lnTo>
                    <a:pt x="30" y="136"/>
                  </a:lnTo>
                  <a:lnTo>
                    <a:pt x="27" y="138"/>
                  </a:lnTo>
                  <a:lnTo>
                    <a:pt x="24" y="141"/>
                  </a:lnTo>
                  <a:lnTo>
                    <a:pt x="21" y="143"/>
                  </a:lnTo>
                  <a:lnTo>
                    <a:pt x="21" y="144"/>
                  </a:lnTo>
                  <a:lnTo>
                    <a:pt x="21" y="145"/>
                  </a:lnTo>
                  <a:lnTo>
                    <a:pt x="21" y="146"/>
                  </a:lnTo>
                  <a:lnTo>
                    <a:pt x="21" y="147"/>
                  </a:lnTo>
                  <a:lnTo>
                    <a:pt x="25" y="146"/>
                  </a:lnTo>
                  <a:lnTo>
                    <a:pt x="27" y="146"/>
                  </a:lnTo>
                  <a:lnTo>
                    <a:pt x="30" y="146"/>
                  </a:lnTo>
                  <a:lnTo>
                    <a:pt x="34" y="146"/>
                  </a:lnTo>
                  <a:lnTo>
                    <a:pt x="30" y="149"/>
                  </a:lnTo>
                  <a:lnTo>
                    <a:pt x="29" y="151"/>
                  </a:lnTo>
                  <a:lnTo>
                    <a:pt x="26" y="153"/>
                  </a:lnTo>
                  <a:lnTo>
                    <a:pt x="22" y="156"/>
                  </a:lnTo>
                  <a:lnTo>
                    <a:pt x="23" y="160"/>
                  </a:lnTo>
                  <a:lnTo>
                    <a:pt x="24" y="161"/>
                  </a:lnTo>
                  <a:lnTo>
                    <a:pt x="27" y="161"/>
                  </a:lnTo>
                  <a:lnTo>
                    <a:pt x="33" y="159"/>
                  </a:lnTo>
                  <a:lnTo>
                    <a:pt x="32" y="161"/>
                  </a:lnTo>
                  <a:lnTo>
                    <a:pt x="32" y="161"/>
                  </a:lnTo>
                  <a:lnTo>
                    <a:pt x="32" y="163"/>
                  </a:lnTo>
                  <a:lnTo>
                    <a:pt x="32" y="165"/>
                  </a:lnTo>
                  <a:lnTo>
                    <a:pt x="28" y="167"/>
                  </a:lnTo>
                  <a:lnTo>
                    <a:pt x="25" y="168"/>
                  </a:lnTo>
                  <a:lnTo>
                    <a:pt x="21" y="170"/>
                  </a:lnTo>
                  <a:lnTo>
                    <a:pt x="15" y="172"/>
                  </a:lnTo>
                  <a:lnTo>
                    <a:pt x="15" y="173"/>
                  </a:lnTo>
                  <a:lnTo>
                    <a:pt x="15" y="174"/>
                  </a:lnTo>
                  <a:lnTo>
                    <a:pt x="15" y="176"/>
                  </a:lnTo>
                  <a:lnTo>
                    <a:pt x="15" y="177"/>
                  </a:lnTo>
                  <a:lnTo>
                    <a:pt x="19" y="176"/>
                  </a:lnTo>
                  <a:lnTo>
                    <a:pt x="24" y="176"/>
                  </a:lnTo>
                  <a:lnTo>
                    <a:pt x="28" y="175"/>
                  </a:lnTo>
                  <a:lnTo>
                    <a:pt x="33" y="174"/>
                  </a:lnTo>
                  <a:lnTo>
                    <a:pt x="32" y="176"/>
                  </a:lnTo>
                  <a:lnTo>
                    <a:pt x="32" y="178"/>
                  </a:lnTo>
                  <a:lnTo>
                    <a:pt x="32" y="180"/>
                  </a:lnTo>
                  <a:lnTo>
                    <a:pt x="32" y="183"/>
                  </a:lnTo>
                  <a:lnTo>
                    <a:pt x="27" y="185"/>
                  </a:lnTo>
                  <a:lnTo>
                    <a:pt x="23" y="187"/>
                  </a:lnTo>
                  <a:lnTo>
                    <a:pt x="20" y="191"/>
                  </a:lnTo>
                  <a:lnTo>
                    <a:pt x="18" y="195"/>
                  </a:lnTo>
                  <a:lnTo>
                    <a:pt x="21" y="195"/>
                  </a:lnTo>
                  <a:lnTo>
                    <a:pt x="25" y="194"/>
                  </a:lnTo>
                  <a:lnTo>
                    <a:pt x="28" y="194"/>
                  </a:lnTo>
                  <a:lnTo>
                    <a:pt x="31" y="193"/>
                  </a:lnTo>
                  <a:lnTo>
                    <a:pt x="30" y="196"/>
                  </a:lnTo>
                  <a:lnTo>
                    <a:pt x="30" y="199"/>
                  </a:lnTo>
                  <a:lnTo>
                    <a:pt x="30" y="202"/>
                  </a:lnTo>
                  <a:lnTo>
                    <a:pt x="30" y="205"/>
                  </a:lnTo>
                  <a:lnTo>
                    <a:pt x="27" y="206"/>
                  </a:lnTo>
                  <a:lnTo>
                    <a:pt x="24" y="208"/>
                  </a:lnTo>
                  <a:lnTo>
                    <a:pt x="21" y="210"/>
                  </a:lnTo>
                  <a:lnTo>
                    <a:pt x="19" y="211"/>
                  </a:lnTo>
                  <a:lnTo>
                    <a:pt x="19" y="212"/>
                  </a:lnTo>
                  <a:lnTo>
                    <a:pt x="19" y="213"/>
                  </a:lnTo>
                  <a:lnTo>
                    <a:pt x="19" y="214"/>
                  </a:lnTo>
                  <a:lnTo>
                    <a:pt x="19" y="215"/>
                  </a:lnTo>
                  <a:lnTo>
                    <a:pt x="22" y="215"/>
                  </a:lnTo>
                  <a:lnTo>
                    <a:pt x="25" y="215"/>
                  </a:lnTo>
                  <a:lnTo>
                    <a:pt x="27" y="215"/>
                  </a:lnTo>
                  <a:lnTo>
                    <a:pt x="30" y="215"/>
                  </a:lnTo>
                  <a:lnTo>
                    <a:pt x="30" y="217"/>
                  </a:lnTo>
                  <a:lnTo>
                    <a:pt x="30" y="219"/>
                  </a:lnTo>
                  <a:lnTo>
                    <a:pt x="30" y="221"/>
                  </a:lnTo>
                  <a:lnTo>
                    <a:pt x="30" y="223"/>
                  </a:lnTo>
                  <a:lnTo>
                    <a:pt x="26" y="225"/>
                  </a:lnTo>
                  <a:lnTo>
                    <a:pt x="22" y="227"/>
                  </a:lnTo>
                  <a:lnTo>
                    <a:pt x="19" y="230"/>
                  </a:lnTo>
                  <a:lnTo>
                    <a:pt x="19" y="234"/>
                  </a:lnTo>
                  <a:lnTo>
                    <a:pt x="23" y="234"/>
                  </a:lnTo>
                  <a:lnTo>
                    <a:pt x="25" y="234"/>
                  </a:lnTo>
                  <a:lnTo>
                    <a:pt x="27" y="234"/>
                  </a:lnTo>
                  <a:lnTo>
                    <a:pt x="30" y="234"/>
                  </a:lnTo>
                  <a:lnTo>
                    <a:pt x="27" y="237"/>
                  </a:lnTo>
                  <a:lnTo>
                    <a:pt x="23" y="240"/>
                  </a:lnTo>
                  <a:lnTo>
                    <a:pt x="21" y="243"/>
                  </a:lnTo>
                  <a:lnTo>
                    <a:pt x="19" y="246"/>
                  </a:lnTo>
                  <a:lnTo>
                    <a:pt x="22" y="246"/>
                  </a:lnTo>
                  <a:lnTo>
                    <a:pt x="25" y="246"/>
                  </a:lnTo>
                  <a:lnTo>
                    <a:pt x="27" y="246"/>
                  </a:lnTo>
                  <a:lnTo>
                    <a:pt x="30" y="246"/>
                  </a:lnTo>
                  <a:lnTo>
                    <a:pt x="28" y="249"/>
                  </a:lnTo>
                  <a:lnTo>
                    <a:pt x="26" y="251"/>
                  </a:lnTo>
                  <a:lnTo>
                    <a:pt x="22" y="255"/>
                  </a:lnTo>
                  <a:lnTo>
                    <a:pt x="19" y="259"/>
                  </a:lnTo>
                  <a:lnTo>
                    <a:pt x="23" y="259"/>
                  </a:lnTo>
                  <a:lnTo>
                    <a:pt x="26" y="259"/>
                  </a:lnTo>
                  <a:lnTo>
                    <a:pt x="28" y="260"/>
                  </a:lnTo>
                  <a:lnTo>
                    <a:pt x="31" y="260"/>
                  </a:lnTo>
                  <a:lnTo>
                    <a:pt x="28" y="263"/>
                  </a:lnTo>
                  <a:lnTo>
                    <a:pt x="23" y="266"/>
                  </a:lnTo>
                  <a:lnTo>
                    <a:pt x="19" y="269"/>
                  </a:lnTo>
                  <a:lnTo>
                    <a:pt x="17" y="271"/>
                  </a:lnTo>
                  <a:lnTo>
                    <a:pt x="19" y="273"/>
                  </a:lnTo>
                  <a:lnTo>
                    <a:pt x="19" y="274"/>
                  </a:lnTo>
                  <a:lnTo>
                    <a:pt x="21" y="274"/>
                  </a:lnTo>
                  <a:lnTo>
                    <a:pt x="23" y="275"/>
                  </a:lnTo>
                  <a:lnTo>
                    <a:pt x="21" y="277"/>
                  </a:lnTo>
                  <a:lnTo>
                    <a:pt x="19" y="278"/>
                  </a:lnTo>
                  <a:lnTo>
                    <a:pt x="17" y="280"/>
                  </a:lnTo>
                  <a:lnTo>
                    <a:pt x="15" y="282"/>
                  </a:lnTo>
                  <a:lnTo>
                    <a:pt x="16" y="282"/>
                  </a:lnTo>
                  <a:lnTo>
                    <a:pt x="16" y="282"/>
                  </a:lnTo>
                  <a:lnTo>
                    <a:pt x="16" y="283"/>
                  </a:lnTo>
                  <a:lnTo>
                    <a:pt x="17" y="284"/>
                  </a:lnTo>
                  <a:lnTo>
                    <a:pt x="20" y="283"/>
                  </a:lnTo>
                  <a:lnTo>
                    <a:pt x="23" y="282"/>
                  </a:lnTo>
                  <a:lnTo>
                    <a:pt x="27" y="282"/>
                  </a:lnTo>
                  <a:lnTo>
                    <a:pt x="31" y="281"/>
                  </a:lnTo>
                  <a:lnTo>
                    <a:pt x="30" y="282"/>
                  </a:lnTo>
                  <a:lnTo>
                    <a:pt x="30" y="285"/>
                  </a:lnTo>
                  <a:lnTo>
                    <a:pt x="30" y="287"/>
                  </a:lnTo>
                  <a:lnTo>
                    <a:pt x="30" y="289"/>
                  </a:lnTo>
                  <a:lnTo>
                    <a:pt x="23" y="291"/>
                  </a:lnTo>
                  <a:lnTo>
                    <a:pt x="19" y="292"/>
                  </a:lnTo>
                  <a:lnTo>
                    <a:pt x="15" y="294"/>
                  </a:lnTo>
                  <a:lnTo>
                    <a:pt x="14" y="300"/>
                  </a:lnTo>
                  <a:lnTo>
                    <a:pt x="17" y="300"/>
                  </a:lnTo>
                  <a:lnTo>
                    <a:pt x="20" y="299"/>
                  </a:lnTo>
                  <a:lnTo>
                    <a:pt x="25" y="298"/>
                  </a:lnTo>
                  <a:lnTo>
                    <a:pt x="29" y="297"/>
                  </a:lnTo>
                  <a:lnTo>
                    <a:pt x="29" y="299"/>
                  </a:lnTo>
                  <a:lnTo>
                    <a:pt x="29" y="300"/>
                  </a:lnTo>
                  <a:lnTo>
                    <a:pt x="28" y="302"/>
                  </a:lnTo>
                  <a:lnTo>
                    <a:pt x="28" y="304"/>
                  </a:lnTo>
                  <a:lnTo>
                    <a:pt x="27" y="304"/>
                  </a:lnTo>
                  <a:lnTo>
                    <a:pt x="25" y="306"/>
                  </a:lnTo>
                  <a:lnTo>
                    <a:pt x="23" y="307"/>
                  </a:lnTo>
                  <a:lnTo>
                    <a:pt x="21" y="308"/>
                  </a:lnTo>
                  <a:lnTo>
                    <a:pt x="21" y="309"/>
                  </a:lnTo>
                  <a:lnTo>
                    <a:pt x="22" y="311"/>
                  </a:lnTo>
                  <a:lnTo>
                    <a:pt x="22" y="312"/>
                  </a:lnTo>
                  <a:lnTo>
                    <a:pt x="22" y="313"/>
                  </a:lnTo>
                  <a:lnTo>
                    <a:pt x="23" y="313"/>
                  </a:lnTo>
                  <a:lnTo>
                    <a:pt x="25" y="313"/>
                  </a:lnTo>
                  <a:lnTo>
                    <a:pt x="26" y="314"/>
                  </a:lnTo>
                  <a:lnTo>
                    <a:pt x="27" y="314"/>
                  </a:lnTo>
                  <a:lnTo>
                    <a:pt x="27" y="316"/>
                  </a:lnTo>
                  <a:lnTo>
                    <a:pt x="27" y="317"/>
                  </a:lnTo>
                  <a:lnTo>
                    <a:pt x="27" y="318"/>
                  </a:lnTo>
                  <a:lnTo>
                    <a:pt x="27" y="319"/>
                  </a:lnTo>
                  <a:lnTo>
                    <a:pt x="24" y="319"/>
                  </a:lnTo>
                  <a:lnTo>
                    <a:pt x="23" y="319"/>
                  </a:lnTo>
                  <a:lnTo>
                    <a:pt x="20" y="319"/>
                  </a:lnTo>
                  <a:lnTo>
                    <a:pt x="18" y="319"/>
                  </a:lnTo>
                  <a:lnTo>
                    <a:pt x="18" y="319"/>
                  </a:lnTo>
                  <a:lnTo>
                    <a:pt x="18" y="319"/>
                  </a:lnTo>
                  <a:close/>
                </a:path>
              </a:pathLst>
            </a:custGeom>
            <a:solidFill>
              <a:srgbClr val="D89605"/>
            </a:solidFill>
            <a:ln w="9525">
              <a:noFill/>
              <a:round/>
              <a:headEnd/>
              <a:tailEnd/>
            </a:ln>
          </p:spPr>
          <p:txBody>
            <a:bodyPr/>
            <a:lstStyle/>
            <a:p>
              <a:endParaRPr lang="en-US"/>
            </a:p>
          </p:txBody>
        </p:sp>
        <p:sp>
          <p:nvSpPr>
            <p:cNvPr id="8208" name="Freeform 16"/>
            <p:cNvSpPr>
              <a:spLocks/>
            </p:cNvSpPr>
            <p:nvPr/>
          </p:nvSpPr>
          <p:spPr bwMode="auto">
            <a:xfrm>
              <a:off x="850" y="3251"/>
              <a:ext cx="154" cy="419"/>
            </a:xfrm>
            <a:custGeom>
              <a:avLst/>
              <a:gdLst/>
              <a:ahLst/>
              <a:cxnLst>
                <a:cxn ang="0">
                  <a:pos x="38" y="377"/>
                </a:cxn>
                <a:cxn ang="0">
                  <a:pos x="15" y="315"/>
                </a:cxn>
                <a:cxn ang="0">
                  <a:pos x="14" y="179"/>
                </a:cxn>
                <a:cxn ang="0">
                  <a:pos x="68" y="104"/>
                </a:cxn>
                <a:cxn ang="0">
                  <a:pos x="87" y="35"/>
                </a:cxn>
                <a:cxn ang="0">
                  <a:pos x="130" y="3"/>
                </a:cxn>
                <a:cxn ang="0">
                  <a:pos x="132" y="19"/>
                </a:cxn>
                <a:cxn ang="0">
                  <a:pos x="144" y="19"/>
                </a:cxn>
                <a:cxn ang="0">
                  <a:pos x="117" y="41"/>
                </a:cxn>
                <a:cxn ang="0">
                  <a:pos x="138" y="42"/>
                </a:cxn>
                <a:cxn ang="0">
                  <a:pos x="117" y="64"/>
                </a:cxn>
                <a:cxn ang="0">
                  <a:pos x="106" y="83"/>
                </a:cxn>
                <a:cxn ang="0">
                  <a:pos x="121" y="81"/>
                </a:cxn>
                <a:cxn ang="0">
                  <a:pos x="87" y="108"/>
                </a:cxn>
                <a:cxn ang="0">
                  <a:pos x="109" y="101"/>
                </a:cxn>
                <a:cxn ang="0">
                  <a:pos x="91" y="120"/>
                </a:cxn>
                <a:cxn ang="0">
                  <a:pos x="94" y="134"/>
                </a:cxn>
                <a:cxn ang="0">
                  <a:pos x="85" y="143"/>
                </a:cxn>
                <a:cxn ang="0">
                  <a:pos x="103" y="142"/>
                </a:cxn>
                <a:cxn ang="0">
                  <a:pos x="77" y="161"/>
                </a:cxn>
                <a:cxn ang="0">
                  <a:pos x="87" y="158"/>
                </a:cxn>
                <a:cxn ang="0">
                  <a:pos x="99" y="161"/>
                </a:cxn>
                <a:cxn ang="0">
                  <a:pos x="81" y="177"/>
                </a:cxn>
                <a:cxn ang="0">
                  <a:pos x="100" y="174"/>
                </a:cxn>
                <a:cxn ang="0">
                  <a:pos x="72" y="196"/>
                </a:cxn>
                <a:cxn ang="0">
                  <a:pos x="94" y="188"/>
                </a:cxn>
                <a:cxn ang="0">
                  <a:pos x="77" y="210"/>
                </a:cxn>
                <a:cxn ang="0">
                  <a:pos x="79" y="215"/>
                </a:cxn>
                <a:cxn ang="0">
                  <a:pos x="83" y="223"/>
                </a:cxn>
                <a:cxn ang="0">
                  <a:pos x="70" y="237"/>
                </a:cxn>
                <a:cxn ang="0">
                  <a:pos x="89" y="238"/>
                </a:cxn>
                <a:cxn ang="0">
                  <a:pos x="77" y="250"/>
                </a:cxn>
                <a:cxn ang="0">
                  <a:pos x="92" y="253"/>
                </a:cxn>
                <a:cxn ang="0">
                  <a:pos x="68" y="268"/>
                </a:cxn>
                <a:cxn ang="0">
                  <a:pos x="87" y="264"/>
                </a:cxn>
                <a:cxn ang="0">
                  <a:pos x="72" y="280"/>
                </a:cxn>
                <a:cxn ang="0">
                  <a:pos x="87" y="279"/>
                </a:cxn>
                <a:cxn ang="0">
                  <a:pos x="87" y="287"/>
                </a:cxn>
                <a:cxn ang="0">
                  <a:pos x="91" y="294"/>
                </a:cxn>
                <a:cxn ang="0">
                  <a:pos x="79" y="307"/>
                </a:cxn>
                <a:cxn ang="0">
                  <a:pos x="70" y="317"/>
                </a:cxn>
                <a:cxn ang="0">
                  <a:pos x="96" y="313"/>
                </a:cxn>
                <a:cxn ang="0">
                  <a:pos x="83" y="328"/>
                </a:cxn>
                <a:cxn ang="0">
                  <a:pos x="100" y="329"/>
                </a:cxn>
                <a:cxn ang="0">
                  <a:pos x="82" y="349"/>
                </a:cxn>
                <a:cxn ang="0">
                  <a:pos x="103" y="347"/>
                </a:cxn>
                <a:cxn ang="0">
                  <a:pos x="79" y="363"/>
                </a:cxn>
                <a:cxn ang="0">
                  <a:pos x="104" y="355"/>
                </a:cxn>
                <a:cxn ang="0">
                  <a:pos x="87" y="373"/>
                </a:cxn>
                <a:cxn ang="0">
                  <a:pos x="103" y="371"/>
                </a:cxn>
                <a:cxn ang="0">
                  <a:pos x="109" y="381"/>
                </a:cxn>
                <a:cxn ang="0">
                  <a:pos x="109" y="387"/>
                </a:cxn>
                <a:cxn ang="0">
                  <a:pos x="125" y="389"/>
                </a:cxn>
                <a:cxn ang="0">
                  <a:pos x="113" y="400"/>
                </a:cxn>
                <a:cxn ang="0">
                  <a:pos x="133" y="400"/>
                </a:cxn>
                <a:cxn ang="0">
                  <a:pos x="139" y="405"/>
                </a:cxn>
                <a:cxn ang="0">
                  <a:pos x="113" y="419"/>
                </a:cxn>
              </a:cxnLst>
              <a:rect l="0" t="0" r="r" b="b"/>
              <a:pathLst>
                <a:path w="154" h="419">
                  <a:moveTo>
                    <a:pt x="113" y="419"/>
                  </a:moveTo>
                  <a:lnTo>
                    <a:pt x="102" y="415"/>
                  </a:lnTo>
                  <a:lnTo>
                    <a:pt x="92" y="411"/>
                  </a:lnTo>
                  <a:lnTo>
                    <a:pt x="82" y="406"/>
                  </a:lnTo>
                  <a:lnTo>
                    <a:pt x="72" y="401"/>
                  </a:lnTo>
                  <a:lnTo>
                    <a:pt x="62" y="396"/>
                  </a:lnTo>
                  <a:lnTo>
                    <a:pt x="53" y="390"/>
                  </a:lnTo>
                  <a:lnTo>
                    <a:pt x="45" y="384"/>
                  </a:lnTo>
                  <a:lnTo>
                    <a:pt x="38" y="377"/>
                  </a:lnTo>
                  <a:lnTo>
                    <a:pt x="38" y="373"/>
                  </a:lnTo>
                  <a:lnTo>
                    <a:pt x="39" y="367"/>
                  </a:lnTo>
                  <a:lnTo>
                    <a:pt x="40" y="361"/>
                  </a:lnTo>
                  <a:lnTo>
                    <a:pt x="41" y="353"/>
                  </a:lnTo>
                  <a:lnTo>
                    <a:pt x="37" y="344"/>
                  </a:lnTo>
                  <a:lnTo>
                    <a:pt x="32" y="336"/>
                  </a:lnTo>
                  <a:lnTo>
                    <a:pt x="26" y="329"/>
                  </a:lnTo>
                  <a:lnTo>
                    <a:pt x="21" y="322"/>
                  </a:lnTo>
                  <a:lnTo>
                    <a:pt x="15" y="315"/>
                  </a:lnTo>
                  <a:lnTo>
                    <a:pt x="10" y="309"/>
                  </a:lnTo>
                  <a:lnTo>
                    <a:pt x="4" y="302"/>
                  </a:lnTo>
                  <a:lnTo>
                    <a:pt x="0" y="296"/>
                  </a:lnTo>
                  <a:lnTo>
                    <a:pt x="1" y="269"/>
                  </a:lnTo>
                  <a:lnTo>
                    <a:pt x="3" y="243"/>
                  </a:lnTo>
                  <a:lnTo>
                    <a:pt x="4" y="218"/>
                  </a:lnTo>
                  <a:lnTo>
                    <a:pt x="3" y="193"/>
                  </a:lnTo>
                  <a:lnTo>
                    <a:pt x="8" y="187"/>
                  </a:lnTo>
                  <a:lnTo>
                    <a:pt x="14" y="179"/>
                  </a:lnTo>
                  <a:lnTo>
                    <a:pt x="19" y="171"/>
                  </a:lnTo>
                  <a:lnTo>
                    <a:pt x="26" y="162"/>
                  </a:lnTo>
                  <a:lnTo>
                    <a:pt x="31" y="153"/>
                  </a:lnTo>
                  <a:lnTo>
                    <a:pt x="37" y="144"/>
                  </a:lnTo>
                  <a:lnTo>
                    <a:pt x="41" y="136"/>
                  </a:lnTo>
                  <a:lnTo>
                    <a:pt x="46" y="129"/>
                  </a:lnTo>
                  <a:lnTo>
                    <a:pt x="53" y="121"/>
                  </a:lnTo>
                  <a:lnTo>
                    <a:pt x="60" y="113"/>
                  </a:lnTo>
                  <a:lnTo>
                    <a:pt x="68" y="104"/>
                  </a:lnTo>
                  <a:lnTo>
                    <a:pt x="75" y="94"/>
                  </a:lnTo>
                  <a:lnTo>
                    <a:pt x="80" y="85"/>
                  </a:lnTo>
                  <a:lnTo>
                    <a:pt x="85" y="75"/>
                  </a:lnTo>
                  <a:lnTo>
                    <a:pt x="88" y="65"/>
                  </a:lnTo>
                  <a:lnTo>
                    <a:pt x="88" y="55"/>
                  </a:lnTo>
                  <a:lnTo>
                    <a:pt x="83" y="49"/>
                  </a:lnTo>
                  <a:lnTo>
                    <a:pt x="83" y="45"/>
                  </a:lnTo>
                  <a:lnTo>
                    <a:pt x="85" y="40"/>
                  </a:lnTo>
                  <a:lnTo>
                    <a:pt x="87" y="35"/>
                  </a:lnTo>
                  <a:lnTo>
                    <a:pt x="88" y="29"/>
                  </a:lnTo>
                  <a:lnTo>
                    <a:pt x="90" y="22"/>
                  </a:lnTo>
                  <a:lnTo>
                    <a:pt x="91" y="16"/>
                  </a:lnTo>
                  <a:lnTo>
                    <a:pt x="91" y="10"/>
                  </a:lnTo>
                  <a:lnTo>
                    <a:pt x="99" y="9"/>
                  </a:lnTo>
                  <a:lnTo>
                    <a:pt x="107" y="8"/>
                  </a:lnTo>
                  <a:lnTo>
                    <a:pt x="114" y="7"/>
                  </a:lnTo>
                  <a:lnTo>
                    <a:pt x="122" y="5"/>
                  </a:lnTo>
                  <a:lnTo>
                    <a:pt x="130" y="3"/>
                  </a:lnTo>
                  <a:lnTo>
                    <a:pt x="138" y="2"/>
                  </a:lnTo>
                  <a:lnTo>
                    <a:pt x="146" y="1"/>
                  </a:lnTo>
                  <a:lnTo>
                    <a:pt x="154" y="0"/>
                  </a:lnTo>
                  <a:lnTo>
                    <a:pt x="152" y="3"/>
                  </a:lnTo>
                  <a:lnTo>
                    <a:pt x="149" y="7"/>
                  </a:lnTo>
                  <a:lnTo>
                    <a:pt x="145" y="10"/>
                  </a:lnTo>
                  <a:lnTo>
                    <a:pt x="141" y="13"/>
                  </a:lnTo>
                  <a:lnTo>
                    <a:pt x="136" y="16"/>
                  </a:lnTo>
                  <a:lnTo>
                    <a:pt x="132" y="19"/>
                  </a:lnTo>
                  <a:lnTo>
                    <a:pt x="128" y="20"/>
                  </a:lnTo>
                  <a:lnTo>
                    <a:pt x="125" y="22"/>
                  </a:lnTo>
                  <a:lnTo>
                    <a:pt x="125" y="22"/>
                  </a:lnTo>
                  <a:lnTo>
                    <a:pt x="125" y="24"/>
                  </a:lnTo>
                  <a:lnTo>
                    <a:pt x="125" y="25"/>
                  </a:lnTo>
                  <a:lnTo>
                    <a:pt x="124" y="26"/>
                  </a:lnTo>
                  <a:lnTo>
                    <a:pt x="134" y="22"/>
                  </a:lnTo>
                  <a:lnTo>
                    <a:pt x="140" y="20"/>
                  </a:lnTo>
                  <a:lnTo>
                    <a:pt x="144" y="19"/>
                  </a:lnTo>
                  <a:lnTo>
                    <a:pt x="147" y="19"/>
                  </a:lnTo>
                  <a:lnTo>
                    <a:pt x="145" y="22"/>
                  </a:lnTo>
                  <a:lnTo>
                    <a:pt x="143" y="26"/>
                  </a:lnTo>
                  <a:lnTo>
                    <a:pt x="139" y="30"/>
                  </a:lnTo>
                  <a:lnTo>
                    <a:pt x="135" y="34"/>
                  </a:lnTo>
                  <a:lnTo>
                    <a:pt x="130" y="36"/>
                  </a:lnTo>
                  <a:lnTo>
                    <a:pt x="125" y="38"/>
                  </a:lnTo>
                  <a:lnTo>
                    <a:pt x="121" y="40"/>
                  </a:lnTo>
                  <a:lnTo>
                    <a:pt x="117" y="41"/>
                  </a:lnTo>
                  <a:lnTo>
                    <a:pt x="117" y="42"/>
                  </a:lnTo>
                  <a:lnTo>
                    <a:pt x="117" y="43"/>
                  </a:lnTo>
                  <a:lnTo>
                    <a:pt x="117" y="45"/>
                  </a:lnTo>
                  <a:lnTo>
                    <a:pt x="117" y="45"/>
                  </a:lnTo>
                  <a:lnTo>
                    <a:pt x="123" y="43"/>
                  </a:lnTo>
                  <a:lnTo>
                    <a:pt x="130" y="41"/>
                  </a:lnTo>
                  <a:lnTo>
                    <a:pt x="136" y="39"/>
                  </a:lnTo>
                  <a:lnTo>
                    <a:pt x="140" y="37"/>
                  </a:lnTo>
                  <a:lnTo>
                    <a:pt x="138" y="42"/>
                  </a:lnTo>
                  <a:lnTo>
                    <a:pt x="135" y="47"/>
                  </a:lnTo>
                  <a:lnTo>
                    <a:pt x="131" y="51"/>
                  </a:lnTo>
                  <a:lnTo>
                    <a:pt x="127" y="54"/>
                  </a:lnTo>
                  <a:lnTo>
                    <a:pt x="122" y="58"/>
                  </a:lnTo>
                  <a:lnTo>
                    <a:pt x="117" y="61"/>
                  </a:lnTo>
                  <a:lnTo>
                    <a:pt x="113" y="64"/>
                  </a:lnTo>
                  <a:lnTo>
                    <a:pt x="108" y="67"/>
                  </a:lnTo>
                  <a:lnTo>
                    <a:pt x="113" y="66"/>
                  </a:lnTo>
                  <a:lnTo>
                    <a:pt x="117" y="64"/>
                  </a:lnTo>
                  <a:lnTo>
                    <a:pt x="122" y="63"/>
                  </a:lnTo>
                  <a:lnTo>
                    <a:pt x="128" y="61"/>
                  </a:lnTo>
                  <a:lnTo>
                    <a:pt x="127" y="64"/>
                  </a:lnTo>
                  <a:lnTo>
                    <a:pt x="125" y="68"/>
                  </a:lnTo>
                  <a:lnTo>
                    <a:pt x="121" y="71"/>
                  </a:lnTo>
                  <a:lnTo>
                    <a:pt x="118" y="75"/>
                  </a:lnTo>
                  <a:lnTo>
                    <a:pt x="113" y="78"/>
                  </a:lnTo>
                  <a:lnTo>
                    <a:pt x="109" y="80"/>
                  </a:lnTo>
                  <a:lnTo>
                    <a:pt x="106" y="83"/>
                  </a:lnTo>
                  <a:lnTo>
                    <a:pt x="102" y="85"/>
                  </a:lnTo>
                  <a:lnTo>
                    <a:pt x="102" y="86"/>
                  </a:lnTo>
                  <a:lnTo>
                    <a:pt x="102" y="86"/>
                  </a:lnTo>
                  <a:lnTo>
                    <a:pt x="102" y="86"/>
                  </a:lnTo>
                  <a:lnTo>
                    <a:pt x="102" y="87"/>
                  </a:lnTo>
                  <a:lnTo>
                    <a:pt x="106" y="86"/>
                  </a:lnTo>
                  <a:lnTo>
                    <a:pt x="110" y="84"/>
                  </a:lnTo>
                  <a:lnTo>
                    <a:pt x="115" y="83"/>
                  </a:lnTo>
                  <a:lnTo>
                    <a:pt x="121" y="81"/>
                  </a:lnTo>
                  <a:lnTo>
                    <a:pt x="120" y="84"/>
                  </a:lnTo>
                  <a:lnTo>
                    <a:pt x="117" y="88"/>
                  </a:lnTo>
                  <a:lnTo>
                    <a:pt x="112" y="92"/>
                  </a:lnTo>
                  <a:lnTo>
                    <a:pt x="107" y="95"/>
                  </a:lnTo>
                  <a:lnTo>
                    <a:pt x="102" y="99"/>
                  </a:lnTo>
                  <a:lnTo>
                    <a:pt x="96" y="102"/>
                  </a:lnTo>
                  <a:lnTo>
                    <a:pt x="91" y="105"/>
                  </a:lnTo>
                  <a:lnTo>
                    <a:pt x="87" y="106"/>
                  </a:lnTo>
                  <a:lnTo>
                    <a:pt x="87" y="108"/>
                  </a:lnTo>
                  <a:lnTo>
                    <a:pt x="87" y="109"/>
                  </a:lnTo>
                  <a:lnTo>
                    <a:pt x="87" y="110"/>
                  </a:lnTo>
                  <a:lnTo>
                    <a:pt x="87" y="112"/>
                  </a:lnTo>
                  <a:lnTo>
                    <a:pt x="91" y="110"/>
                  </a:lnTo>
                  <a:lnTo>
                    <a:pt x="94" y="108"/>
                  </a:lnTo>
                  <a:lnTo>
                    <a:pt x="98" y="106"/>
                  </a:lnTo>
                  <a:lnTo>
                    <a:pt x="101" y="104"/>
                  </a:lnTo>
                  <a:lnTo>
                    <a:pt x="105" y="102"/>
                  </a:lnTo>
                  <a:lnTo>
                    <a:pt x="109" y="101"/>
                  </a:lnTo>
                  <a:lnTo>
                    <a:pt x="113" y="99"/>
                  </a:lnTo>
                  <a:lnTo>
                    <a:pt x="117" y="99"/>
                  </a:lnTo>
                  <a:lnTo>
                    <a:pt x="113" y="103"/>
                  </a:lnTo>
                  <a:lnTo>
                    <a:pt x="109" y="107"/>
                  </a:lnTo>
                  <a:lnTo>
                    <a:pt x="106" y="109"/>
                  </a:lnTo>
                  <a:lnTo>
                    <a:pt x="102" y="113"/>
                  </a:lnTo>
                  <a:lnTo>
                    <a:pt x="98" y="115"/>
                  </a:lnTo>
                  <a:lnTo>
                    <a:pt x="94" y="118"/>
                  </a:lnTo>
                  <a:lnTo>
                    <a:pt x="91" y="120"/>
                  </a:lnTo>
                  <a:lnTo>
                    <a:pt x="88" y="124"/>
                  </a:lnTo>
                  <a:lnTo>
                    <a:pt x="91" y="124"/>
                  </a:lnTo>
                  <a:lnTo>
                    <a:pt x="96" y="124"/>
                  </a:lnTo>
                  <a:lnTo>
                    <a:pt x="102" y="121"/>
                  </a:lnTo>
                  <a:lnTo>
                    <a:pt x="108" y="120"/>
                  </a:lnTo>
                  <a:lnTo>
                    <a:pt x="106" y="124"/>
                  </a:lnTo>
                  <a:lnTo>
                    <a:pt x="103" y="128"/>
                  </a:lnTo>
                  <a:lnTo>
                    <a:pt x="98" y="132"/>
                  </a:lnTo>
                  <a:lnTo>
                    <a:pt x="94" y="134"/>
                  </a:lnTo>
                  <a:lnTo>
                    <a:pt x="89" y="136"/>
                  </a:lnTo>
                  <a:lnTo>
                    <a:pt x="84" y="138"/>
                  </a:lnTo>
                  <a:lnTo>
                    <a:pt x="80" y="140"/>
                  </a:lnTo>
                  <a:lnTo>
                    <a:pt x="77" y="143"/>
                  </a:lnTo>
                  <a:lnTo>
                    <a:pt x="77" y="144"/>
                  </a:lnTo>
                  <a:lnTo>
                    <a:pt x="78" y="144"/>
                  </a:lnTo>
                  <a:lnTo>
                    <a:pt x="78" y="145"/>
                  </a:lnTo>
                  <a:lnTo>
                    <a:pt x="78" y="145"/>
                  </a:lnTo>
                  <a:lnTo>
                    <a:pt x="85" y="143"/>
                  </a:lnTo>
                  <a:lnTo>
                    <a:pt x="91" y="140"/>
                  </a:lnTo>
                  <a:lnTo>
                    <a:pt x="95" y="138"/>
                  </a:lnTo>
                  <a:lnTo>
                    <a:pt x="98" y="137"/>
                  </a:lnTo>
                  <a:lnTo>
                    <a:pt x="102" y="136"/>
                  </a:lnTo>
                  <a:lnTo>
                    <a:pt x="103" y="135"/>
                  </a:lnTo>
                  <a:lnTo>
                    <a:pt x="106" y="134"/>
                  </a:lnTo>
                  <a:lnTo>
                    <a:pt x="107" y="134"/>
                  </a:lnTo>
                  <a:lnTo>
                    <a:pt x="106" y="138"/>
                  </a:lnTo>
                  <a:lnTo>
                    <a:pt x="103" y="142"/>
                  </a:lnTo>
                  <a:lnTo>
                    <a:pt x="100" y="146"/>
                  </a:lnTo>
                  <a:lnTo>
                    <a:pt x="95" y="149"/>
                  </a:lnTo>
                  <a:lnTo>
                    <a:pt x="91" y="152"/>
                  </a:lnTo>
                  <a:lnTo>
                    <a:pt x="87" y="154"/>
                  </a:lnTo>
                  <a:lnTo>
                    <a:pt x="82" y="157"/>
                  </a:lnTo>
                  <a:lnTo>
                    <a:pt x="78" y="158"/>
                  </a:lnTo>
                  <a:lnTo>
                    <a:pt x="78" y="159"/>
                  </a:lnTo>
                  <a:lnTo>
                    <a:pt x="78" y="160"/>
                  </a:lnTo>
                  <a:lnTo>
                    <a:pt x="77" y="161"/>
                  </a:lnTo>
                  <a:lnTo>
                    <a:pt x="77" y="162"/>
                  </a:lnTo>
                  <a:lnTo>
                    <a:pt x="78" y="162"/>
                  </a:lnTo>
                  <a:lnTo>
                    <a:pt x="79" y="162"/>
                  </a:lnTo>
                  <a:lnTo>
                    <a:pt x="79" y="162"/>
                  </a:lnTo>
                  <a:lnTo>
                    <a:pt x="79" y="163"/>
                  </a:lnTo>
                  <a:lnTo>
                    <a:pt x="81" y="162"/>
                  </a:lnTo>
                  <a:lnTo>
                    <a:pt x="83" y="160"/>
                  </a:lnTo>
                  <a:lnTo>
                    <a:pt x="85" y="159"/>
                  </a:lnTo>
                  <a:lnTo>
                    <a:pt x="87" y="158"/>
                  </a:lnTo>
                  <a:lnTo>
                    <a:pt x="89" y="157"/>
                  </a:lnTo>
                  <a:lnTo>
                    <a:pt x="93" y="156"/>
                  </a:lnTo>
                  <a:lnTo>
                    <a:pt x="97" y="154"/>
                  </a:lnTo>
                  <a:lnTo>
                    <a:pt x="103" y="152"/>
                  </a:lnTo>
                  <a:lnTo>
                    <a:pt x="103" y="154"/>
                  </a:lnTo>
                  <a:lnTo>
                    <a:pt x="103" y="155"/>
                  </a:lnTo>
                  <a:lnTo>
                    <a:pt x="102" y="157"/>
                  </a:lnTo>
                  <a:lnTo>
                    <a:pt x="102" y="158"/>
                  </a:lnTo>
                  <a:lnTo>
                    <a:pt x="99" y="161"/>
                  </a:lnTo>
                  <a:lnTo>
                    <a:pt x="94" y="162"/>
                  </a:lnTo>
                  <a:lnTo>
                    <a:pt x="90" y="166"/>
                  </a:lnTo>
                  <a:lnTo>
                    <a:pt x="85" y="168"/>
                  </a:lnTo>
                  <a:lnTo>
                    <a:pt x="80" y="171"/>
                  </a:lnTo>
                  <a:lnTo>
                    <a:pt x="76" y="174"/>
                  </a:lnTo>
                  <a:lnTo>
                    <a:pt x="74" y="177"/>
                  </a:lnTo>
                  <a:lnTo>
                    <a:pt x="72" y="180"/>
                  </a:lnTo>
                  <a:lnTo>
                    <a:pt x="76" y="178"/>
                  </a:lnTo>
                  <a:lnTo>
                    <a:pt x="81" y="177"/>
                  </a:lnTo>
                  <a:lnTo>
                    <a:pt x="85" y="175"/>
                  </a:lnTo>
                  <a:lnTo>
                    <a:pt x="88" y="173"/>
                  </a:lnTo>
                  <a:lnTo>
                    <a:pt x="92" y="172"/>
                  </a:lnTo>
                  <a:lnTo>
                    <a:pt x="95" y="171"/>
                  </a:lnTo>
                  <a:lnTo>
                    <a:pt x="98" y="170"/>
                  </a:lnTo>
                  <a:lnTo>
                    <a:pt x="101" y="170"/>
                  </a:lnTo>
                  <a:lnTo>
                    <a:pt x="101" y="171"/>
                  </a:lnTo>
                  <a:lnTo>
                    <a:pt x="101" y="173"/>
                  </a:lnTo>
                  <a:lnTo>
                    <a:pt x="100" y="174"/>
                  </a:lnTo>
                  <a:lnTo>
                    <a:pt x="100" y="177"/>
                  </a:lnTo>
                  <a:lnTo>
                    <a:pt x="97" y="179"/>
                  </a:lnTo>
                  <a:lnTo>
                    <a:pt x="93" y="181"/>
                  </a:lnTo>
                  <a:lnTo>
                    <a:pt x="90" y="184"/>
                  </a:lnTo>
                  <a:lnTo>
                    <a:pt x="86" y="186"/>
                  </a:lnTo>
                  <a:lnTo>
                    <a:pt x="83" y="188"/>
                  </a:lnTo>
                  <a:lnTo>
                    <a:pt x="79" y="191"/>
                  </a:lnTo>
                  <a:lnTo>
                    <a:pt x="75" y="193"/>
                  </a:lnTo>
                  <a:lnTo>
                    <a:pt x="72" y="196"/>
                  </a:lnTo>
                  <a:lnTo>
                    <a:pt x="72" y="196"/>
                  </a:lnTo>
                  <a:lnTo>
                    <a:pt x="72" y="196"/>
                  </a:lnTo>
                  <a:lnTo>
                    <a:pt x="72" y="197"/>
                  </a:lnTo>
                  <a:lnTo>
                    <a:pt x="72" y="198"/>
                  </a:lnTo>
                  <a:lnTo>
                    <a:pt x="80" y="195"/>
                  </a:lnTo>
                  <a:lnTo>
                    <a:pt x="86" y="192"/>
                  </a:lnTo>
                  <a:lnTo>
                    <a:pt x="90" y="190"/>
                  </a:lnTo>
                  <a:lnTo>
                    <a:pt x="93" y="188"/>
                  </a:lnTo>
                  <a:lnTo>
                    <a:pt x="94" y="188"/>
                  </a:lnTo>
                  <a:lnTo>
                    <a:pt x="96" y="188"/>
                  </a:lnTo>
                  <a:lnTo>
                    <a:pt x="98" y="187"/>
                  </a:lnTo>
                  <a:lnTo>
                    <a:pt x="98" y="187"/>
                  </a:lnTo>
                  <a:lnTo>
                    <a:pt x="97" y="192"/>
                  </a:lnTo>
                  <a:lnTo>
                    <a:pt x="94" y="196"/>
                  </a:lnTo>
                  <a:lnTo>
                    <a:pt x="91" y="201"/>
                  </a:lnTo>
                  <a:lnTo>
                    <a:pt x="87" y="204"/>
                  </a:lnTo>
                  <a:lnTo>
                    <a:pt x="82" y="207"/>
                  </a:lnTo>
                  <a:lnTo>
                    <a:pt x="77" y="210"/>
                  </a:lnTo>
                  <a:lnTo>
                    <a:pt x="72" y="212"/>
                  </a:lnTo>
                  <a:lnTo>
                    <a:pt x="68" y="214"/>
                  </a:lnTo>
                  <a:lnTo>
                    <a:pt x="68" y="215"/>
                  </a:lnTo>
                  <a:lnTo>
                    <a:pt x="68" y="215"/>
                  </a:lnTo>
                  <a:lnTo>
                    <a:pt x="68" y="216"/>
                  </a:lnTo>
                  <a:lnTo>
                    <a:pt x="68" y="217"/>
                  </a:lnTo>
                  <a:lnTo>
                    <a:pt x="72" y="217"/>
                  </a:lnTo>
                  <a:lnTo>
                    <a:pt x="75" y="216"/>
                  </a:lnTo>
                  <a:lnTo>
                    <a:pt x="79" y="215"/>
                  </a:lnTo>
                  <a:lnTo>
                    <a:pt x="82" y="214"/>
                  </a:lnTo>
                  <a:lnTo>
                    <a:pt x="85" y="212"/>
                  </a:lnTo>
                  <a:lnTo>
                    <a:pt x="88" y="211"/>
                  </a:lnTo>
                  <a:lnTo>
                    <a:pt x="91" y="210"/>
                  </a:lnTo>
                  <a:lnTo>
                    <a:pt x="95" y="209"/>
                  </a:lnTo>
                  <a:lnTo>
                    <a:pt x="94" y="214"/>
                  </a:lnTo>
                  <a:lnTo>
                    <a:pt x="91" y="217"/>
                  </a:lnTo>
                  <a:lnTo>
                    <a:pt x="87" y="220"/>
                  </a:lnTo>
                  <a:lnTo>
                    <a:pt x="83" y="223"/>
                  </a:lnTo>
                  <a:lnTo>
                    <a:pt x="79" y="226"/>
                  </a:lnTo>
                  <a:lnTo>
                    <a:pt x="75" y="229"/>
                  </a:lnTo>
                  <a:lnTo>
                    <a:pt x="71" y="231"/>
                  </a:lnTo>
                  <a:lnTo>
                    <a:pt x="66" y="234"/>
                  </a:lnTo>
                  <a:lnTo>
                    <a:pt x="66" y="234"/>
                  </a:lnTo>
                  <a:lnTo>
                    <a:pt x="66" y="236"/>
                  </a:lnTo>
                  <a:lnTo>
                    <a:pt x="66" y="237"/>
                  </a:lnTo>
                  <a:lnTo>
                    <a:pt x="66" y="238"/>
                  </a:lnTo>
                  <a:lnTo>
                    <a:pt x="70" y="237"/>
                  </a:lnTo>
                  <a:lnTo>
                    <a:pt x="73" y="235"/>
                  </a:lnTo>
                  <a:lnTo>
                    <a:pt x="75" y="234"/>
                  </a:lnTo>
                  <a:lnTo>
                    <a:pt x="79" y="232"/>
                  </a:lnTo>
                  <a:lnTo>
                    <a:pt x="82" y="230"/>
                  </a:lnTo>
                  <a:lnTo>
                    <a:pt x="85" y="230"/>
                  </a:lnTo>
                  <a:lnTo>
                    <a:pt x="88" y="229"/>
                  </a:lnTo>
                  <a:lnTo>
                    <a:pt x="93" y="228"/>
                  </a:lnTo>
                  <a:lnTo>
                    <a:pt x="91" y="234"/>
                  </a:lnTo>
                  <a:lnTo>
                    <a:pt x="89" y="238"/>
                  </a:lnTo>
                  <a:lnTo>
                    <a:pt x="87" y="240"/>
                  </a:lnTo>
                  <a:lnTo>
                    <a:pt x="83" y="241"/>
                  </a:lnTo>
                  <a:lnTo>
                    <a:pt x="79" y="243"/>
                  </a:lnTo>
                  <a:lnTo>
                    <a:pt x="75" y="245"/>
                  </a:lnTo>
                  <a:lnTo>
                    <a:pt x="72" y="247"/>
                  </a:lnTo>
                  <a:lnTo>
                    <a:pt x="68" y="251"/>
                  </a:lnTo>
                  <a:lnTo>
                    <a:pt x="72" y="251"/>
                  </a:lnTo>
                  <a:lnTo>
                    <a:pt x="74" y="250"/>
                  </a:lnTo>
                  <a:lnTo>
                    <a:pt x="77" y="250"/>
                  </a:lnTo>
                  <a:lnTo>
                    <a:pt x="80" y="249"/>
                  </a:lnTo>
                  <a:lnTo>
                    <a:pt x="83" y="248"/>
                  </a:lnTo>
                  <a:lnTo>
                    <a:pt x="87" y="247"/>
                  </a:lnTo>
                  <a:lnTo>
                    <a:pt x="90" y="245"/>
                  </a:lnTo>
                  <a:lnTo>
                    <a:pt x="93" y="245"/>
                  </a:lnTo>
                  <a:lnTo>
                    <a:pt x="92" y="246"/>
                  </a:lnTo>
                  <a:lnTo>
                    <a:pt x="92" y="249"/>
                  </a:lnTo>
                  <a:lnTo>
                    <a:pt x="92" y="251"/>
                  </a:lnTo>
                  <a:lnTo>
                    <a:pt x="92" y="253"/>
                  </a:lnTo>
                  <a:lnTo>
                    <a:pt x="89" y="255"/>
                  </a:lnTo>
                  <a:lnTo>
                    <a:pt x="87" y="256"/>
                  </a:lnTo>
                  <a:lnTo>
                    <a:pt x="83" y="258"/>
                  </a:lnTo>
                  <a:lnTo>
                    <a:pt x="80" y="260"/>
                  </a:lnTo>
                  <a:lnTo>
                    <a:pt x="77" y="261"/>
                  </a:lnTo>
                  <a:lnTo>
                    <a:pt x="75" y="264"/>
                  </a:lnTo>
                  <a:lnTo>
                    <a:pt x="72" y="265"/>
                  </a:lnTo>
                  <a:lnTo>
                    <a:pt x="68" y="267"/>
                  </a:lnTo>
                  <a:lnTo>
                    <a:pt x="68" y="268"/>
                  </a:lnTo>
                  <a:lnTo>
                    <a:pt x="68" y="269"/>
                  </a:lnTo>
                  <a:lnTo>
                    <a:pt x="68" y="270"/>
                  </a:lnTo>
                  <a:lnTo>
                    <a:pt x="68" y="271"/>
                  </a:lnTo>
                  <a:lnTo>
                    <a:pt x="73" y="268"/>
                  </a:lnTo>
                  <a:lnTo>
                    <a:pt x="77" y="267"/>
                  </a:lnTo>
                  <a:lnTo>
                    <a:pt x="80" y="266"/>
                  </a:lnTo>
                  <a:lnTo>
                    <a:pt x="83" y="265"/>
                  </a:lnTo>
                  <a:lnTo>
                    <a:pt x="86" y="264"/>
                  </a:lnTo>
                  <a:lnTo>
                    <a:pt x="87" y="264"/>
                  </a:lnTo>
                  <a:lnTo>
                    <a:pt x="90" y="264"/>
                  </a:lnTo>
                  <a:lnTo>
                    <a:pt x="93" y="263"/>
                  </a:lnTo>
                  <a:lnTo>
                    <a:pt x="92" y="267"/>
                  </a:lnTo>
                  <a:lnTo>
                    <a:pt x="90" y="269"/>
                  </a:lnTo>
                  <a:lnTo>
                    <a:pt x="87" y="272"/>
                  </a:lnTo>
                  <a:lnTo>
                    <a:pt x="83" y="275"/>
                  </a:lnTo>
                  <a:lnTo>
                    <a:pt x="80" y="276"/>
                  </a:lnTo>
                  <a:lnTo>
                    <a:pt x="76" y="279"/>
                  </a:lnTo>
                  <a:lnTo>
                    <a:pt x="72" y="280"/>
                  </a:lnTo>
                  <a:lnTo>
                    <a:pt x="69" y="282"/>
                  </a:lnTo>
                  <a:lnTo>
                    <a:pt x="69" y="283"/>
                  </a:lnTo>
                  <a:lnTo>
                    <a:pt x="69" y="284"/>
                  </a:lnTo>
                  <a:lnTo>
                    <a:pt x="68" y="285"/>
                  </a:lnTo>
                  <a:lnTo>
                    <a:pt x="68" y="287"/>
                  </a:lnTo>
                  <a:lnTo>
                    <a:pt x="75" y="283"/>
                  </a:lnTo>
                  <a:lnTo>
                    <a:pt x="81" y="282"/>
                  </a:lnTo>
                  <a:lnTo>
                    <a:pt x="85" y="280"/>
                  </a:lnTo>
                  <a:lnTo>
                    <a:pt x="87" y="279"/>
                  </a:lnTo>
                  <a:lnTo>
                    <a:pt x="90" y="278"/>
                  </a:lnTo>
                  <a:lnTo>
                    <a:pt x="91" y="278"/>
                  </a:lnTo>
                  <a:lnTo>
                    <a:pt x="92" y="277"/>
                  </a:lnTo>
                  <a:lnTo>
                    <a:pt x="94" y="277"/>
                  </a:lnTo>
                  <a:lnTo>
                    <a:pt x="94" y="279"/>
                  </a:lnTo>
                  <a:lnTo>
                    <a:pt x="94" y="280"/>
                  </a:lnTo>
                  <a:lnTo>
                    <a:pt x="93" y="283"/>
                  </a:lnTo>
                  <a:lnTo>
                    <a:pt x="93" y="284"/>
                  </a:lnTo>
                  <a:lnTo>
                    <a:pt x="87" y="287"/>
                  </a:lnTo>
                  <a:lnTo>
                    <a:pt x="79" y="290"/>
                  </a:lnTo>
                  <a:lnTo>
                    <a:pt x="74" y="294"/>
                  </a:lnTo>
                  <a:lnTo>
                    <a:pt x="70" y="300"/>
                  </a:lnTo>
                  <a:lnTo>
                    <a:pt x="74" y="299"/>
                  </a:lnTo>
                  <a:lnTo>
                    <a:pt x="77" y="298"/>
                  </a:lnTo>
                  <a:lnTo>
                    <a:pt x="81" y="297"/>
                  </a:lnTo>
                  <a:lnTo>
                    <a:pt x="84" y="296"/>
                  </a:lnTo>
                  <a:lnTo>
                    <a:pt x="87" y="294"/>
                  </a:lnTo>
                  <a:lnTo>
                    <a:pt x="91" y="294"/>
                  </a:lnTo>
                  <a:lnTo>
                    <a:pt x="93" y="293"/>
                  </a:lnTo>
                  <a:lnTo>
                    <a:pt x="95" y="293"/>
                  </a:lnTo>
                  <a:lnTo>
                    <a:pt x="94" y="294"/>
                  </a:lnTo>
                  <a:lnTo>
                    <a:pt x="94" y="296"/>
                  </a:lnTo>
                  <a:lnTo>
                    <a:pt x="94" y="298"/>
                  </a:lnTo>
                  <a:lnTo>
                    <a:pt x="94" y="300"/>
                  </a:lnTo>
                  <a:lnTo>
                    <a:pt x="88" y="303"/>
                  </a:lnTo>
                  <a:lnTo>
                    <a:pt x="83" y="305"/>
                  </a:lnTo>
                  <a:lnTo>
                    <a:pt x="79" y="307"/>
                  </a:lnTo>
                  <a:lnTo>
                    <a:pt x="77" y="308"/>
                  </a:lnTo>
                  <a:lnTo>
                    <a:pt x="75" y="309"/>
                  </a:lnTo>
                  <a:lnTo>
                    <a:pt x="73" y="310"/>
                  </a:lnTo>
                  <a:lnTo>
                    <a:pt x="72" y="312"/>
                  </a:lnTo>
                  <a:lnTo>
                    <a:pt x="70" y="313"/>
                  </a:lnTo>
                  <a:lnTo>
                    <a:pt x="70" y="314"/>
                  </a:lnTo>
                  <a:lnTo>
                    <a:pt x="70" y="315"/>
                  </a:lnTo>
                  <a:lnTo>
                    <a:pt x="70" y="316"/>
                  </a:lnTo>
                  <a:lnTo>
                    <a:pt x="70" y="317"/>
                  </a:lnTo>
                  <a:lnTo>
                    <a:pt x="73" y="315"/>
                  </a:lnTo>
                  <a:lnTo>
                    <a:pt x="76" y="314"/>
                  </a:lnTo>
                  <a:lnTo>
                    <a:pt x="79" y="313"/>
                  </a:lnTo>
                  <a:lnTo>
                    <a:pt x="83" y="312"/>
                  </a:lnTo>
                  <a:lnTo>
                    <a:pt x="86" y="310"/>
                  </a:lnTo>
                  <a:lnTo>
                    <a:pt x="90" y="309"/>
                  </a:lnTo>
                  <a:lnTo>
                    <a:pt x="94" y="309"/>
                  </a:lnTo>
                  <a:lnTo>
                    <a:pt x="98" y="308"/>
                  </a:lnTo>
                  <a:lnTo>
                    <a:pt x="96" y="313"/>
                  </a:lnTo>
                  <a:lnTo>
                    <a:pt x="94" y="316"/>
                  </a:lnTo>
                  <a:lnTo>
                    <a:pt x="90" y="319"/>
                  </a:lnTo>
                  <a:lnTo>
                    <a:pt x="87" y="321"/>
                  </a:lnTo>
                  <a:lnTo>
                    <a:pt x="83" y="324"/>
                  </a:lnTo>
                  <a:lnTo>
                    <a:pt x="79" y="326"/>
                  </a:lnTo>
                  <a:lnTo>
                    <a:pt x="75" y="328"/>
                  </a:lnTo>
                  <a:lnTo>
                    <a:pt x="73" y="332"/>
                  </a:lnTo>
                  <a:lnTo>
                    <a:pt x="79" y="330"/>
                  </a:lnTo>
                  <a:lnTo>
                    <a:pt x="83" y="328"/>
                  </a:lnTo>
                  <a:lnTo>
                    <a:pt x="87" y="327"/>
                  </a:lnTo>
                  <a:lnTo>
                    <a:pt x="91" y="326"/>
                  </a:lnTo>
                  <a:lnTo>
                    <a:pt x="92" y="325"/>
                  </a:lnTo>
                  <a:lnTo>
                    <a:pt x="94" y="324"/>
                  </a:lnTo>
                  <a:lnTo>
                    <a:pt x="97" y="324"/>
                  </a:lnTo>
                  <a:lnTo>
                    <a:pt x="100" y="324"/>
                  </a:lnTo>
                  <a:lnTo>
                    <a:pt x="100" y="325"/>
                  </a:lnTo>
                  <a:lnTo>
                    <a:pt x="100" y="328"/>
                  </a:lnTo>
                  <a:lnTo>
                    <a:pt x="100" y="329"/>
                  </a:lnTo>
                  <a:lnTo>
                    <a:pt x="100" y="332"/>
                  </a:lnTo>
                  <a:lnTo>
                    <a:pt x="95" y="335"/>
                  </a:lnTo>
                  <a:lnTo>
                    <a:pt x="91" y="338"/>
                  </a:lnTo>
                  <a:lnTo>
                    <a:pt x="86" y="341"/>
                  </a:lnTo>
                  <a:lnTo>
                    <a:pt x="81" y="344"/>
                  </a:lnTo>
                  <a:lnTo>
                    <a:pt x="81" y="345"/>
                  </a:lnTo>
                  <a:lnTo>
                    <a:pt x="81" y="347"/>
                  </a:lnTo>
                  <a:lnTo>
                    <a:pt x="81" y="347"/>
                  </a:lnTo>
                  <a:lnTo>
                    <a:pt x="82" y="349"/>
                  </a:lnTo>
                  <a:lnTo>
                    <a:pt x="87" y="347"/>
                  </a:lnTo>
                  <a:lnTo>
                    <a:pt x="91" y="344"/>
                  </a:lnTo>
                  <a:lnTo>
                    <a:pt x="97" y="343"/>
                  </a:lnTo>
                  <a:lnTo>
                    <a:pt x="103" y="342"/>
                  </a:lnTo>
                  <a:lnTo>
                    <a:pt x="103" y="343"/>
                  </a:lnTo>
                  <a:lnTo>
                    <a:pt x="103" y="344"/>
                  </a:lnTo>
                  <a:lnTo>
                    <a:pt x="103" y="345"/>
                  </a:lnTo>
                  <a:lnTo>
                    <a:pt x="104" y="347"/>
                  </a:lnTo>
                  <a:lnTo>
                    <a:pt x="103" y="347"/>
                  </a:lnTo>
                  <a:lnTo>
                    <a:pt x="102" y="348"/>
                  </a:lnTo>
                  <a:lnTo>
                    <a:pt x="101" y="349"/>
                  </a:lnTo>
                  <a:lnTo>
                    <a:pt x="99" y="350"/>
                  </a:lnTo>
                  <a:lnTo>
                    <a:pt x="96" y="351"/>
                  </a:lnTo>
                  <a:lnTo>
                    <a:pt x="92" y="354"/>
                  </a:lnTo>
                  <a:lnTo>
                    <a:pt x="87" y="356"/>
                  </a:lnTo>
                  <a:lnTo>
                    <a:pt x="79" y="360"/>
                  </a:lnTo>
                  <a:lnTo>
                    <a:pt x="79" y="362"/>
                  </a:lnTo>
                  <a:lnTo>
                    <a:pt x="79" y="363"/>
                  </a:lnTo>
                  <a:lnTo>
                    <a:pt x="79" y="364"/>
                  </a:lnTo>
                  <a:lnTo>
                    <a:pt x="78" y="366"/>
                  </a:lnTo>
                  <a:lnTo>
                    <a:pt x="81" y="364"/>
                  </a:lnTo>
                  <a:lnTo>
                    <a:pt x="84" y="362"/>
                  </a:lnTo>
                  <a:lnTo>
                    <a:pt x="88" y="360"/>
                  </a:lnTo>
                  <a:lnTo>
                    <a:pt x="92" y="358"/>
                  </a:lnTo>
                  <a:lnTo>
                    <a:pt x="96" y="357"/>
                  </a:lnTo>
                  <a:lnTo>
                    <a:pt x="100" y="355"/>
                  </a:lnTo>
                  <a:lnTo>
                    <a:pt x="104" y="355"/>
                  </a:lnTo>
                  <a:lnTo>
                    <a:pt x="108" y="355"/>
                  </a:lnTo>
                  <a:lnTo>
                    <a:pt x="109" y="356"/>
                  </a:lnTo>
                  <a:lnTo>
                    <a:pt x="109" y="357"/>
                  </a:lnTo>
                  <a:lnTo>
                    <a:pt x="109" y="358"/>
                  </a:lnTo>
                  <a:lnTo>
                    <a:pt x="110" y="360"/>
                  </a:lnTo>
                  <a:lnTo>
                    <a:pt x="106" y="364"/>
                  </a:lnTo>
                  <a:lnTo>
                    <a:pt x="99" y="367"/>
                  </a:lnTo>
                  <a:lnTo>
                    <a:pt x="93" y="370"/>
                  </a:lnTo>
                  <a:lnTo>
                    <a:pt x="87" y="373"/>
                  </a:lnTo>
                  <a:lnTo>
                    <a:pt x="87" y="373"/>
                  </a:lnTo>
                  <a:lnTo>
                    <a:pt x="87" y="375"/>
                  </a:lnTo>
                  <a:lnTo>
                    <a:pt x="87" y="376"/>
                  </a:lnTo>
                  <a:lnTo>
                    <a:pt x="88" y="377"/>
                  </a:lnTo>
                  <a:lnTo>
                    <a:pt x="91" y="377"/>
                  </a:lnTo>
                  <a:lnTo>
                    <a:pt x="94" y="376"/>
                  </a:lnTo>
                  <a:lnTo>
                    <a:pt x="97" y="375"/>
                  </a:lnTo>
                  <a:lnTo>
                    <a:pt x="100" y="373"/>
                  </a:lnTo>
                  <a:lnTo>
                    <a:pt x="103" y="371"/>
                  </a:lnTo>
                  <a:lnTo>
                    <a:pt x="106" y="370"/>
                  </a:lnTo>
                  <a:lnTo>
                    <a:pt x="110" y="369"/>
                  </a:lnTo>
                  <a:lnTo>
                    <a:pt x="115" y="369"/>
                  </a:lnTo>
                  <a:lnTo>
                    <a:pt x="117" y="370"/>
                  </a:lnTo>
                  <a:lnTo>
                    <a:pt x="117" y="372"/>
                  </a:lnTo>
                  <a:lnTo>
                    <a:pt x="117" y="373"/>
                  </a:lnTo>
                  <a:lnTo>
                    <a:pt x="117" y="376"/>
                  </a:lnTo>
                  <a:lnTo>
                    <a:pt x="113" y="378"/>
                  </a:lnTo>
                  <a:lnTo>
                    <a:pt x="109" y="381"/>
                  </a:lnTo>
                  <a:lnTo>
                    <a:pt x="104" y="384"/>
                  </a:lnTo>
                  <a:lnTo>
                    <a:pt x="100" y="386"/>
                  </a:lnTo>
                  <a:lnTo>
                    <a:pt x="99" y="389"/>
                  </a:lnTo>
                  <a:lnTo>
                    <a:pt x="99" y="390"/>
                  </a:lnTo>
                  <a:lnTo>
                    <a:pt x="100" y="391"/>
                  </a:lnTo>
                  <a:lnTo>
                    <a:pt x="101" y="392"/>
                  </a:lnTo>
                  <a:lnTo>
                    <a:pt x="102" y="391"/>
                  </a:lnTo>
                  <a:lnTo>
                    <a:pt x="106" y="389"/>
                  </a:lnTo>
                  <a:lnTo>
                    <a:pt x="109" y="387"/>
                  </a:lnTo>
                  <a:lnTo>
                    <a:pt x="113" y="385"/>
                  </a:lnTo>
                  <a:lnTo>
                    <a:pt x="116" y="383"/>
                  </a:lnTo>
                  <a:lnTo>
                    <a:pt x="120" y="381"/>
                  </a:lnTo>
                  <a:lnTo>
                    <a:pt x="123" y="382"/>
                  </a:lnTo>
                  <a:lnTo>
                    <a:pt x="125" y="384"/>
                  </a:lnTo>
                  <a:lnTo>
                    <a:pt x="125" y="385"/>
                  </a:lnTo>
                  <a:lnTo>
                    <a:pt x="125" y="386"/>
                  </a:lnTo>
                  <a:lnTo>
                    <a:pt x="125" y="387"/>
                  </a:lnTo>
                  <a:lnTo>
                    <a:pt x="125" y="389"/>
                  </a:lnTo>
                  <a:lnTo>
                    <a:pt x="121" y="391"/>
                  </a:lnTo>
                  <a:lnTo>
                    <a:pt x="117" y="392"/>
                  </a:lnTo>
                  <a:lnTo>
                    <a:pt x="113" y="395"/>
                  </a:lnTo>
                  <a:lnTo>
                    <a:pt x="109" y="397"/>
                  </a:lnTo>
                  <a:lnTo>
                    <a:pt x="109" y="398"/>
                  </a:lnTo>
                  <a:lnTo>
                    <a:pt x="109" y="399"/>
                  </a:lnTo>
                  <a:lnTo>
                    <a:pt x="109" y="400"/>
                  </a:lnTo>
                  <a:lnTo>
                    <a:pt x="109" y="400"/>
                  </a:lnTo>
                  <a:lnTo>
                    <a:pt x="113" y="400"/>
                  </a:lnTo>
                  <a:lnTo>
                    <a:pt x="116" y="399"/>
                  </a:lnTo>
                  <a:lnTo>
                    <a:pt x="119" y="398"/>
                  </a:lnTo>
                  <a:lnTo>
                    <a:pt x="122" y="397"/>
                  </a:lnTo>
                  <a:lnTo>
                    <a:pt x="125" y="396"/>
                  </a:lnTo>
                  <a:lnTo>
                    <a:pt x="128" y="395"/>
                  </a:lnTo>
                  <a:lnTo>
                    <a:pt x="132" y="394"/>
                  </a:lnTo>
                  <a:lnTo>
                    <a:pt x="136" y="394"/>
                  </a:lnTo>
                  <a:lnTo>
                    <a:pt x="136" y="396"/>
                  </a:lnTo>
                  <a:lnTo>
                    <a:pt x="133" y="400"/>
                  </a:lnTo>
                  <a:lnTo>
                    <a:pt x="131" y="401"/>
                  </a:lnTo>
                  <a:lnTo>
                    <a:pt x="128" y="403"/>
                  </a:lnTo>
                  <a:lnTo>
                    <a:pt x="129" y="404"/>
                  </a:lnTo>
                  <a:lnTo>
                    <a:pt x="129" y="404"/>
                  </a:lnTo>
                  <a:lnTo>
                    <a:pt x="129" y="404"/>
                  </a:lnTo>
                  <a:lnTo>
                    <a:pt x="130" y="405"/>
                  </a:lnTo>
                  <a:lnTo>
                    <a:pt x="133" y="405"/>
                  </a:lnTo>
                  <a:lnTo>
                    <a:pt x="136" y="405"/>
                  </a:lnTo>
                  <a:lnTo>
                    <a:pt x="139" y="405"/>
                  </a:lnTo>
                  <a:lnTo>
                    <a:pt x="142" y="405"/>
                  </a:lnTo>
                  <a:lnTo>
                    <a:pt x="139" y="407"/>
                  </a:lnTo>
                  <a:lnTo>
                    <a:pt x="135" y="411"/>
                  </a:lnTo>
                  <a:lnTo>
                    <a:pt x="132" y="413"/>
                  </a:lnTo>
                  <a:lnTo>
                    <a:pt x="128" y="415"/>
                  </a:lnTo>
                  <a:lnTo>
                    <a:pt x="125" y="417"/>
                  </a:lnTo>
                  <a:lnTo>
                    <a:pt x="121" y="418"/>
                  </a:lnTo>
                  <a:lnTo>
                    <a:pt x="117" y="419"/>
                  </a:lnTo>
                  <a:lnTo>
                    <a:pt x="113" y="419"/>
                  </a:lnTo>
                  <a:lnTo>
                    <a:pt x="113" y="419"/>
                  </a:lnTo>
                  <a:lnTo>
                    <a:pt x="113" y="419"/>
                  </a:lnTo>
                  <a:close/>
                </a:path>
              </a:pathLst>
            </a:custGeom>
            <a:solidFill>
              <a:srgbClr val="994C26"/>
            </a:solidFill>
            <a:ln w="9525">
              <a:noFill/>
              <a:round/>
              <a:headEnd/>
              <a:tailEnd/>
            </a:ln>
          </p:spPr>
          <p:txBody>
            <a:bodyPr/>
            <a:lstStyle/>
            <a:p>
              <a:endParaRPr lang="en-US"/>
            </a:p>
          </p:txBody>
        </p:sp>
        <p:sp>
          <p:nvSpPr>
            <p:cNvPr id="8209" name="Freeform 17"/>
            <p:cNvSpPr>
              <a:spLocks/>
            </p:cNvSpPr>
            <p:nvPr/>
          </p:nvSpPr>
          <p:spPr bwMode="auto">
            <a:xfrm>
              <a:off x="776" y="3285"/>
              <a:ext cx="154" cy="370"/>
            </a:xfrm>
            <a:custGeom>
              <a:avLst/>
              <a:gdLst/>
              <a:ahLst/>
              <a:cxnLst>
                <a:cxn ang="0">
                  <a:pos x="7" y="180"/>
                </a:cxn>
                <a:cxn ang="0">
                  <a:pos x="26" y="63"/>
                </a:cxn>
                <a:cxn ang="0">
                  <a:pos x="79" y="19"/>
                </a:cxn>
                <a:cxn ang="0">
                  <a:pos x="153" y="33"/>
                </a:cxn>
                <a:cxn ang="0">
                  <a:pos x="122" y="40"/>
                </a:cxn>
                <a:cxn ang="0">
                  <a:pos x="128" y="42"/>
                </a:cxn>
                <a:cxn ang="0">
                  <a:pos x="147" y="45"/>
                </a:cxn>
                <a:cxn ang="0">
                  <a:pos x="111" y="56"/>
                </a:cxn>
                <a:cxn ang="0">
                  <a:pos x="129" y="59"/>
                </a:cxn>
                <a:cxn ang="0">
                  <a:pos x="95" y="70"/>
                </a:cxn>
                <a:cxn ang="0">
                  <a:pos x="124" y="71"/>
                </a:cxn>
                <a:cxn ang="0">
                  <a:pos x="89" y="83"/>
                </a:cxn>
                <a:cxn ang="0">
                  <a:pos x="112" y="85"/>
                </a:cxn>
                <a:cxn ang="0">
                  <a:pos x="89" y="98"/>
                </a:cxn>
                <a:cxn ang="0">
                  <a:pos x="98" y="102"/>
                </a:cxn>
                <a:cxn ang="0">
                  <a:pos x="98" y="108"/>
                </a:cxn>
                <a:cxn ang="0">
                  <a:pos x="70" y="114"/>
                </a:cxn>
                <a:cxn ang="0">
                  <a:pos x="92" y="115"/>
                </a:cxn>
                <a:cxn ang="0">
                  <a:pos x="74" y="123"/>
                </a:cxn>
                <a:cxn ang="0">
                  <a:pos x="85" y="131"/>
                </a:cxn>
                <a:cxn ang="0">
                  <a:pos x="65" y="138"/>
                </a:cxn>
                <a:cxn ang="0">
                  <a:pos x="73" y="141"/>
                </a:cxn>
                <a:cxn ang="0">
                  <a:pos x="47" y="154"/>
                </a:cxn>
                <a:cxn ang="0">
                  <a:pos x="66" y="160"/>
                </a:cxn>
                <a:cxn ang="0">
                  <a:pos x="43" y="166"/>
                </a:cxn>
                <a:cxn ang="0">
                  <a:pos x="55" y="171"/>
                </a:cxn>
                <a:cxn ang="0">
                  <a:pos x="43" y="181"/>
                </a:cxn>
                <a:cxn ang="0">
                  <a:pos x="47" y="187"/>
                </a:cxn>
                <a:cxn ang="0">
                  <a:pos x="41" y="195"/>
                </a:cxn>
                <a:cxn ang="0">
                  <a:pos x="25" y="203"/>
                </a:cxn>
                <a:cxn ang="0">
                  <a:pos x="44" y="209"/>
                </a:cxn>
                <a:cxn ang="0">
                  <a:pos x="30" y="216"/>
                </a:cxn>
                <a:cxn ang="0">
                  <a:pos x="43" y="226"/>
                </a:cxn>
                <a:cxn ang="0">
                  <a:pos x="30" y="238"/>
                </a:cxn>
                <a:cxn ang="0">
                  <a:pos x="49" y="245"/>
                </a:cxn>
                <a:cxn ang="0">
                  <a:pos x="28" y="253"/>
                </a:cxn>
                <a:cxn ang="0">
                  <a:pos x="36" y="256"/>
                </a:cxn>
                <a:cxn ang="0">
                  <a:pos x="58" y="259"/>
                </a:cxn>
                <a:cxn ang="0">
                  <a:pos x="35" y="268"/>
                </a:cxn>
                <a:cxn ang="0">
                  <a:pos x="43" y="271"/>
                </a:cxn>
                <a:cxn ang="0">
                  <a:pos x="69" y="271"/>
                </a:cxn>
                <a:cxn ang="0">
                  <a:pos x="48" y="282"/>
                </a:cxn>
                <a:cxn ang="0">
                  <a:pos x="59" y="284"/>
                </a:cxn>
                <a:cxn ang="0">
                  <a:pos x="80" y="284"/>
                </a:cxn>
                <a:cxn ang="0">
                  <a:pos x="59" y="298"/>
                </a:cxn>
                <a:cxn ang="0">
                  <a:pos x="72" y="298"/>
                </a:cxn>
                <a:cxn ang="0">
                  <a:pos x="91" y="297"/>
                </a:cxn>
                <a:cxn ang="0">
                  <a:pos x="80" y="311"/>
                </a:cxn>
                <a:cxn ang="0">
                  <a:pos x="102" y="313"/>
                </a:cxn>
                <a:cxn ang="0">
                  <a:pos x="79" y="325"/>
                </a:cxn>
                <a:cxn ang="0">
                  <a:pos x="102" y="324"/>
                </a:cxn>
                <a:cxn ang="0">
                  <a:pos x="84" y="337"/>
                </a:cxn>
                <a:cxn ang="0">
                  <a:pos x="77" y="343"/>
                </a:cxn>
                <a:cxn ang="0">
                  <a:pos x="89" y="348"/>
                </a:cxn>
                <a:cxn ang="0">
                  <a:pos x="63" y="358"/>
                </a:cxn>
                <a:cxn ang="0">
                  <a:pos x="53" y="366"/>
                </a:cxn>
              </a:cxnLst>
              <a:rect l="0" t="0" r="r" b="b"/>
              <a:pathLst>
                <a:path w="154" h="370">
                  <a:moveTo>
                    <a:pt x="19" y="370"/>
                  </a:moveTo>
                  <a:lnTo>
                    <a:pt x="13" y="369"/>
                  </a:lnTo>
                  <a:lnTo>
                    <a:pt x="9" y="368"/>
                  </a:lnTo>
                  <a:lnTo>
                    <a:pt x="6" y="368"/>
                  </a:lnTo>
                  <a:lnTo>
                    <a:pt x="1" y="370"/>
                  </a:lnTo>
                  <a:lnTo>
                    <a:pt x="0" y="306"/>
                  </a:lnTo>
                  <a:lnTo>
                    <a:pt x="3" y="243"/>
                  </a:lnTo>
                  <a:lnTo>
                    <a:pt x="7" y="180"/>
                  </a:lnTo>
                  <a:lnTo>
                    <a:pt x="12" y="117"/>
                  </a:lnTo>
                  <a:lnTo>
                    <a:pt x="13" y="116"/>
                  </a:lnTo>
                  <a:lnTo>
                    <a:pt x="15" y="115"/>
                  </a:lnTo>
                  <a:lnTo>
                    <a:pt x="17" y="113"/>
                  </a:lnTo>
                  <a:lnTo>
                    <a:pt x="19" y="113"/>
                  </a:lnTo>
                  <a:lnTo>
                    <a:pt x="20" y="109"/>
                  </a:lnTo>
                  <a:lnTo>
                    <a:pt x="22" y="95"/>
                  </a:lnTo>
                  <a:lnTo>
                    <a:pt x="26" y="63"/>
                  </a:lnTo>
                  <a:lnTo>
                    <a:pt x="33" y="0"/>
                  </a:lnTo>
                  <a:lnTo>
                    <a:pt x="35" y="0"/>
                  </a:lnTo>
                  <a:lnTo>
                    <a:pt x="36" y="0"/>
                  </a:lnTo>
                  <a:lnTo>
                    <a:pt x="37" y="0"/>
                  </a:lnTo>
                  <a:lnTo>
                    <a:pt x="38" y="0"/>
                  </a:lnTo>
                  <a:lnTo>
                    <a:pt x="52" y="9"/>
                  </a:lnTo>
                  <a:lnTo>
                    <a:pt x="66" y="15"/>
                  </a:lnTo>
                  <a:lnTo>
                    <a:pt x="79" y="19"/>
                  </a:lnTo>
                  <a:lnTo>
                    <a:pt x="93" y="22"/>
                  </a:lnTo>
                  <a:lnTo>
                    <a:pt x="107" y="24"/>
                  </a:lnTo>
                  <a:lnTo>
                    <a:pt x="121" y="25"/>
                  </a:lnTo>
                  <a:lnTo>
                    <a:pt x="137" y="26"/>
                  </a:lnTo>
                  <a:lnTo>
                    <a:pt x="154" y="26"/>
                  </a:lnTo>
                  <a:lnTo>
                    <a:pt x="154" y="30"/>
                  </a:lnTo>
                  <a:lnTo>
                    <a:pt x="154" y="31"/>
                  </a:lnTo>
                  <a:lnTo>
                    <a:pt x="153" y="33"/>
                  </a:lnTo>
                  <a:lnTo>
                    <a:pt x="152" y="34"/>
                  </a:lnTo>
                  <a:lnTo>
                    <a:pt x="147" y="35"/>
                  </a:lnTo>
                  <a:lnTo>
                    <a:pt x="143" y="36"/>
                  </a:lnTo>
                  <a:lnTo>
                    <a:pt x="139" y="37"/>
                  </a:lnTo>
                  <a:lnTo>
                    <a:pt x="135" y="37"/>
                  </a:lnTo>
                  <a:lnTo>
                    <a:pt x="130" y="38"/>
                  </a:lnTo>
                  <a:lnTo>
                    <a:pt x="127" y="39"/>
                  </a:lnTo>
                  <a:lnTo>
                    <a:pt x="122" y="40"/>
                  </a:lnTo>
                  <a:lnTo>
                    <a:pt x="116" y="40"/>
                  </a:lnTo>
                  <a:lnTo>
                    <a:pt x="115" y="41"/>
                  </a:lnTo>
                  <a:lnTo>
                    <a:pt x="115" y="41"/>
                  </a:lnTo>
                  <a:lnTo>
                    <a:pt x="115" y="41"/>
                  </a:lnTo>
                  <a:lnTo>
                    <a:pt x="115" y="42"/>
                  </a:lnTo>
                  <a:lnTo>
                    <a:pt x="119" y="42"/>
                  </a:lnTo>
                  <a:lnTo>
                    <a:pt x="123" y="42"/>
                  </a:lnTo>
                  <a:lnTo>
                    <a:pt x="128" y="42"/>
                  </a:lnTo>
                  <a:lnTo>
                    <a:pt x="132" y="42"/>
                  </a:lnTo>
                  <a:lnTo>
                    <a:pt x="136" y="42"/>
                  </a:lnTo>
                  <a:lnTo>
                    <a:pt x="140" y="42"/>
                  </a:lnTo>
                  <a:lnTo>
                    <a:pt x="145" y="42"/>
                  </a:lnTo>
                  <a:lnTo>
                    <a:pt x="149" y="42"/>
                  </a:lnTo>
                  <a:lnTo>
                    <a:pt x="148" y="43"/>
                  </a:lnTo>
                  <a:lnTo>
                    <a:pt x="148" y="45"/>
                  </a:lnTo>
                  <a:lnTo>
                    <a:pt x="147" y="45"/>
                  </a:lnTo>
                  <a:lnTo>
                    <a:pt x="147" y="47"/>
                  </a:lnTo>
                  <a:lnTo>
                    <a:pt x="142" y="49"/>
                  </a:lnTo>
                  <a:lnTo>
                    <a:pt x="137" y="50"/>
                  </a:lnTo>
                  <a:lnTo>
                    <a:pt x="131" y="51"/>
                  </a:lnTo>
                  <a:lnTo>
                    <a:pt x="126" y="52"/>
                  </a:lnTo>
                  <a:lnTo>
                    <a:pt x="120" y="53"/>
                  </a:lnTo>
                  <a:lnTo>
                    <a:pt x="115" y="55"/>
                  </a:lnTo>
                  <a:lnTo>
                    <a:pt x="111" y="56"/>
                  </a:lnTo>
                  <a:lnTo>
                    <a:pt x="107" y="57"/>
                  </a:lnTo>
                  <a:lnTo>
                    <a:pt x="109" y="58"/>
                  </a:lnTo>
                  <a:lnTo>
                    <a:pt x="112" y="59"/>
                  </a:lnTo>
                  <a:lnTo>
                    <a:pt x="115" y="59"/>
                  </a:lnTo>
                  <a:lnTo>
                    <a:pt x="118" y="59"/>
                  </a:lnTo>
                  <a:lnTo>
                    <a:pt x="122" y="59"/>
                  </a:lnTo>
                  <a:lnTo>
                    <a:pt x="126" y="59"/>
                  </a:lnTo>
                  <a:lnTo>
                    <a:pt x="129" y="59"/>
                  </a:lnTo>
                  <a:lnTo>
                    <a:pt x="133" y="59"/>
                  </a:lnTo>
                  <a:lnTo>
                    <a:pt x="129" y="62"/>
                  </a:lnTo>
                  <a:lnTo>
                    <a:pt x="124" y="64"/>
                  </a:lnTo>
                  <a:lnTo>
                    <a:pt x="118" y="66"/>
                  </a:lnTo>
                  <a:lnTo>
                    <a:pt x="112" y="67"/>
                  </a:lnTo>
                  <a:lnTo>
                    <a:pt x="105" y="68"/>
                  </a:lnTo>
                  <a:lnTo>
                    <a:pt x="100" y="69"/>
                  </a:lnTo>
                  <a:lnTo>
                    <a:pt x="95" y="70"/>
                  </a:lnTo>
                  <a:lnTo>
                    <a:pt x="92" y="72"/>
                  </a:lnTo>
                  <a:lnTo>
                    <a:pt x="95" y="72"/>
                  </a:lnTo>
                  <a:lnTo>
                    <a:pt x="99" y="72"/>
                  </a:lnTo>
                  <a:lnTo>
                    <a:pt x="104" y="72"/>
                  </a:lnTo>
                  <a:lnTo>
                    <a:pt x="109" y="71"/>
                  </a:lnTo>
                  <a:lnTo>
                    <a:pt x="114" y="71"/>
                  </a:lnTo>
                  <a:lnTo>
                    <a:pt x="119" y="71"/>
                  </a:lnTo>
                  <a:lnTo>
                    <a:pt x="124" y="71"/>
                  </a:lnTo>
                  <a:lnTo>
                    <a:pt x="128" y="71"/>
                  </a:lnTo>
                  <a:lnTo>
                    <a:pt x="124" y="76"/>
                  </a:lnTo>
                  <a:lnTo>
                    <a:pt x="119" y="79"/>
                  </a:lnTo>
                  <a:lnTo>
                    <a:pt x="112" y="80"/>
                  </a:lnTo>
                  <a:lnTo>
                    <a:pt x="105" y="81"/>
                  </a:lnTo>
                  <a:lnTo>
                    <a:pt x="99" y="81"/>
                  </a:lnTo>
                  <a:lnTo>
                    <a:pt x="93" y="82"/>
                  </a:lnTo>
                  <a:lnTo>
                    <a:pt x="89" y="83"/>
                  </a:lnTo>
                  <a:lnTo>
                    <a:pt x="86" y="86"/>
                  </a:lnTo>
                  <a:lnTo>
                    <a:pt x="90" y="86"/>
                  </a:lnTo>
                  <a:lnTo>
                    <a:pt x="93" y="86"/>
                  </a:lnTo>
                  <a:lnTo>
                    <a:pt x="97" y="86"/>
                  </a:lnTo>
                  <a:lnTo>
                    <a:pt x="101" y="85"/>
                  </a:lnTo>
                  <a:lnTo>
                    <a:pt x="104" y="85"/>
                  </a:lnTo>
                  <a:lnTo>
                    <a:pt x="108" y="85"/>
                  </a:lnTo>
                  <a:lnTo>
                    <a:pt x="112" y="85"/>
                  </a:lnTo>
                  <a:lnTo>
                    <a:pt x="116" y="85"/>
                  </a:lnTo>
                  <a:lnTo>
                    <a:pt x="114" y="89"/>
                  </a:lnTo>
                  <a:lnTo>
                    <a:pt x="111" y="91"/>
                  </a:lnTo>
                  <a:lnTo>
                    <a:pt x="107" y="94"/>
                  </a:lnTo>
                  <a:lnTo>
                    <a:pt x="103" y="94"/>
                  </a:lnTo>
                  <a:lnTo>
                    <a:pt x="98" y="96"/>
                  </a:lnTo>
                  <a:lnTo>
                    <a:pt x="93" y="97"/>
                  </a:lnTo>
                  <a:lnTo>
                    <a:pt x="89" y="98"/>
                  </a:lnTo>
                  <a:lnTo>
                    <a:pt x="85" y="99"/>
                  </a:lnTo>
                  <a:lnTo>
                    <a:pt x="85" y="100"/>
                  </a:lnTo>
                  <a:lnTo>
                    <a:pt x="85" y="101"/>
                  </a:lnTo>
                  <a:lnTo>
                    <a:pt x="84" y="102"/>
                  </a:lnTo>
                  <a:lnTo>
                    <a:pt x="84" y="103"/>
                  </a:lnTo>
                  <a:lnTo>
                    <a:pt x="89" y="102"/>
                  </a:lnTo>
                  <a:lnTo>
                    <a:pt x="93" y="102"/>
                  </a:lnTo>
                  <a:lnTo>
                    <a:pt x="98" y="102"/>
                  </a:lnTo>
                  <a:lnTo>
                    <a:pt x="103" y="102"/>
                  </a:lnTo>
                  <a:lnTo>
                    <a:pt x="103" y="102"/>
                  </a:lnTo>
                  <a:lnTo>
                    <a:pt x="103" y="104"/>
                  </a:lnTo>
                  <a:lnTo>
                    <a:pt x="102" y="105"/>
                  </a:lnTo>
                  <a:lnTo>
                    <a:pt x="102" y="106"/>
                  </a:lnTo>
                  <a:lnTo>
                    <a:pt x="101" y="107"/>
                  </a:lnTo>
                  <a:lnTo>
                    <a:pt x="100" y="107"/>
                  </a:lnTo>
                  <a:lnTo>
                    <a:pt x="98" y="108"/>
                  </a:lnTo>
                  <a:lnTo>
                    <a:pt x="96" y="108"/>
                  </a:lnTo>
                  <a:lnTo>
                    <a:pt x="92" y="109"/>
                  </a:lnTo>
                  <a:lnTo>
                    <a:pt x="87" y="109"/>
                  </a:lnTo>
                  <a:lnTo>
                    <a:pt x="80" y="110"/>
                  </a:lnTo>
                  <a:lnTo>
                    <a:pt x="70" y="111"/>
                  </a:lnTo>
                  <a:lnTo>
                    <a:pt x="70" y="113"/>
                  </a:lnTo>
                  <a:lnTo>
                    <a:pt x="70" y="113"/>
                  </a:lnTo>
                  <a:lnTo>
                    <a:pt x="70" y="114"/>
                  </a:lnTo>
                  <a:lnTo>
                    <a:pt x="70" y="115"/>
                  </a:lnTo>
                  <a:lnTo>
                    <a:pt x="73" y="115"/>
                  </a:lnTo>
                  <a:lnTo>
                    <a:pt x="75" y="115"/>
                  </a:lnTo>
                  <a:lnTo>
                    <a:pt x="78" y="114"/>
                  </a:lnTo>
                  <a:lnTo>
                    <a:pt x="81" y="114"/>
                  </a:lnTo>
                  <a:lnTo>
                    <a:pt x="85" y="114"/>
                  </a:lnTo>
                  <a:lnTo>
                    <a:pt x="89" y="115"/>
                  </a:lnTo>
                  <a:lnTo>
                    <a:pt x="92" y="115"/>
                  </a:lnTo>
                  <a:lnTo>
                    <a:pt x="95" y="117"/>
                  </a:lnTo>
                  <a:lnTo>
                    <a:pt x="94" y="117"/>
                  </a:lnTo>
                  <a:lnTo>
                    <a:pt x="93" y="118"/>
                  </a:lnTo>
                  <a:lnTo>
                    <a:pt x="92" y="119"/>
                  </a:lnTo>
                  <a:lnTo>
                    <a:pt x="90" y="120"/>
                  </a:lnTo>
                  <a:lnTo>
                    <a:pt x="86" y="120"/>
                  </a:lnTo>
                  <a:lnTo>
                    <a:pt x="81" y="121"/>
                  </a:lnTo>
                  <a:lnTo>
                    <a:pt x="74" y="123"/>
                  </a:lnTo>
                  <a:lnTo>
                    <a:pt x="63" y="125"/>
                  </a:lnTo>
                  <a:lnTo>
                    <a:pt x="67" y="127"/>
                  </a:lnTo>
                  <a:lnTo>
                    <a:pt x="74" y="128"/>
                  </a:lnTo>
                  <a:lnTo>
                    <a:pt x="81" y="128"/>
                  </a:lnTo>
                  <a:lnTo>
                    <a:pt x="86" y="128"/>
                  </a:lnTo>
                  <a:lnTo>
                    <a:pt x="86" y="128"/>
                  </a:lnTo>
                  <a:lnTo>
                    <a:pt x="86" y="129"/>
                  </a:lnTo>
                  <a:lnTo>
                    <a:pt x="85" y="131"/>
                  </a:lnTo>
                  <a:lnTo>
                    <a:pt x="85" y="132"/>
                  </a:lnTo>
                  <a:lnTo>
                    <a:pt x="84" y="132"/>
                  </a:lnTo>
                  <a:lnTo>
                    <a:pt x="83" y="133"/>
                  </a:lnTo>
                  <a:lnTo>
                    <a:pt x="81" y="134"/>
                  </a:lnTo>
                  <a:lnTo>
                    <a:pt x="79" y="134"/>
                  </a:lnTo>
                  <a:lnTo>
                    <a:pt x="75" y="136"/>
                  </a:lnTo>
                  <a:lnTo>
                    <a:pt x="71" y="136"/>
                  </a:lnTo>
                  <a:lnTo>
                    <a:pt x="65" y="138"/>
                  </a:lnTo>
                  <a:lnTo>
                    <a:pt x="56" y="139"/>
                  </a:lnTo>
                  <a:lnTo>
                    <a:pt x="57" y="140"/>
                  </a:lnTo>
                  <a:lnTo>
                    <a:pt x="58" y="141"/>
                  </a:lnTo>
                  <a:lnTo>
                    <a:pt x="58" y="142"/>
                  </a:lnTo>
                  <a:lnTo>
                    <a:pt x="59" y="143"/>
                  </a:lnTo>
                  <a:lnTo>
                    <a:pt x="63" y="142"/>
                  </a:lnTo>
                  <a:lnTo>
                    <a:pt x="68" y="142"/>
                  </a:lnTo>
                  <a:lnTo>
                    <a:pt x="73" y="141"/>
                  </a:lnTo>
                  <a:lnTo>
                    <a:pt x="77" y="141"/>
                  </a:lnTo>
                  <a:lnTo>
                    <a:pt x="75" y="146"/>
                  </a:lnTo>
                  <a:lnTo>
                    <a:pt x="72" y="148"/>
                  </a:lnTo>
                  <a:lnTo>
                    <a:pt x="67" y="150"/>
                  </a:lnTo>
                  <a:lnTo>
                    <a:pt x="62" y="151"/>
                  </a:lnTo>
                  <a:lnTo>
                    <a:pt x="57" y="152"/>
                  </a:lnTo>
                  <a:lnTo>
                    <a:pt x="51" y="152"/>
                  </a:lnTo>
                  <a:lnTo>
                    <a:pt x="47" y="154"/>
                  </a:lnTo>
                  <a:lnTo>
                    <a:pt x="45" y="155"/>
                  </a:lnTo>
                  <a:lnTo>
                    <a:pt x="48" y="156"/>
                  </a:lnTo>
                  <a:lnTo>
                    <a:pt x="54" y="157"/>
                  </a:lnTo>
                  <a:lnTo>
                    <a:pt x="61" y="157"/>
                  </a:lnTo>
                  <a:lnTo>
                    <a:pt x="66" y="157"/>
                  </a:lnTo>
                  <a:lnTo>
                    <a:pt x="66" y="158"/>
                  </a:lnTo>
                  <a:lnTo>
                    <a:pt x="66" y="159"/>
                  </a:lnTo>
                  <a:lnTo>
                    <a:pt x="66" y="160"/>
                  </a:lnTo>
                  <a:lnTo>
                    <a:pt x="65" y="162"/>
                  </a:lnTo>
                  <a:lnTo>
                    <a:pt x="62" y="162"/>
                  </a:lnTo>
                  <a:lnTo>
                    <a:pt x="59" y="162"/>
                  </a:lnTo>
                  <a:lnTo>
                    <a:pt x="55" y="163"/>
                  </a:lnTo>
                  <a:lnTo>
                    <a:pt x="53" y="164"/>
                  </a:lnTo>
                  <a:lnTo>
                    <a:pt x="50" y="164"/>
                  </a:lnTo>
                  <a:lnTo>
                    <a:pt x="47" y="165"/>
                  </a:lnTo>
                  <a:lnTo>
                    <a:pt x="43" y="166"/>
                  </a:lnTo>
                  <a:lnTo>
                    <a:pt x="40" y="166"/>
                  </a:lnTo>
                  <a:lnTo>
                    <a:pt x="41" y="168"/>
                  </a:lnTo>
                  <a:lnTo>
                    <a:pt x="41" y="169"/>
                  </a:lnTo>
                  <a:lnTo>
                    <a:pt x="41" y="170"/>
                  </a:lnTo>
                  <a:lnTo>
                    <a:pt x="42" y="172"/>
                  </a:lnTo>
                  <a:lnTo>
                    <a:pt x="46" y="171"/>
                  </a:lnTo>
                  <a:lnTo>
                    <a:pt x="50" y="171"/>
                  </a:lnTo>
                  <a:lnTo>
                    <a:pt x="55" y="171"/>
                  </a:lnTo>
                  <a:lnTo>
                    <a:pt x="59" y="170"/>
                  </a:lnTo>
                  <a:lnTo>
                    <a:pt x="59" y="171"/>
                  </a:lnTo>
                  <a:lnTo>
                    <a:pt x="59" y="171"/>
                  </a:lnTo>
                  <a:lnTo>
                    <a:pt x="59" y="172"/>
                  </a:lnTo>
                  <a:lnTo>
                    <a:pt x="59" y="172"/>
                  </a:lnTo>
                  <a:lnTo>
                    <a:pt x="55" y="177"/>
                  </a:lnTo>
                  <a:lnTo>
                    <a:pt x="50" y="179"/>
                  </a:lnTo>
                  <a:lnTo>
                    <a:pt x="43" y="181"/>
                  </a:lnTo>
                  <a:lnTo>
                    <a:pt x="38" y="182"/>
                  </a:lnTo>
                  <a:lnTo>
                    <a:pt x="38" y="184"/>
                  </a:lnTo>
                  <a:lnTo>
                    <a:pt x="38" y="185"/>
                  </a:lnTo>
                  <a:lnTo>
                    <a:pt x="37" y="186"/>
                  </a:lnTo>
                  <a:lnTo>
                    <a:pt x="37" y="188"/>
                  </a:lnTo>
                  <a:lnTo>
                    <a:pt x="40" y="188"/>
                  </a:lnTo>
                  <a:lnTo>
                    <a:pt x="44" y="187"/>
                  </a:lnTo>
                  <a:lnTo>
                    <a:pt x="47" y="187"/>
                  </a:lnTo>
                  <a:lnTo>
                    <a:pt x="51" y="187"/>
                  </a:lnTo>
                  <a:lnTo>
                    <a:pt x="51" y="188"/>
                  </a:lnTo>
                  <a:lnTo>
                    <a:pt x="51" y="189"/>
                  </a:lnTo>
                  <a:lnTo>
                    <a:pt x="50" y="191"/>
                  </a:lnTo>
                  <a:lnTo>
                    <a:pt x="50" y="192"/>
                  </a:lnTo>
                  <a:lnTo>
                    <a:pt x="47" y="193"/>
                  </a:lnTo>
                  <a:lnTo>
                    <a:pt x="44" y="194"/>
                  </a:lnTo>
                  <a:lnTo>
                    <a:pt x="41" y="195"/>
                  </a:lnTo>
                  <a:lnTo>
                    <a:pt x="38" y="196"/>
                  </a:lnTo>
                  <a:lnTo>
                    <a:pt x="35" y="197"/>
                  </a:lnTo>
                  <a:lnTo>
                    <a:pt x="32" y="198"/>
                  </a:lnTo>
                  <a:lnTo>
                    <a:pt x="29" y="199"/>
                  </a:lnTo>
                  <a:lnTo>
                    <a:pt x="26" y="200"/>
                  </a:lnTo>
                  <a:lnTo>
                    <a:pt x="26" y="200"/>
                  </a:lnTo>
                  <a:lnTo>
                    <a:pt x="26" y="201"/>
                  </a:lnTo>
                  <a:lnTo>
                    <a:pt x="25" y="203"/>
                  </a:lnTo>
                  <a:lnTo>
                    <a:pt x="25" y="204"/>
                  </a:lnTo>
                  <a:lnTo>
                    <a:pt x="30" y="203"/>
                  </a:lnTo>
                  <a:lnTo>
                    <a:pt x="35" y="203"/>
                  </a:lnTo>
                  <a:lnTo>
                    <a:pt x="40" y="203"/>
                  </a:lnTo>
                  <a:lnTo>
                    <a:pt x="45" y="202"/>
                  </a:lnTo>
                  <a:lnTo>
                    <a:pt x="45" y="204"/>
                  </a:lnTo>
                  <a:lnTo>
                    <a:pt x="45" y="207"/>
                  </a:lnTo>
                  <a:lnTo>
                    <a:pt x="44" y="209"/>
                  </a:lnTo>
                  <a:lnTo>
                    <a:pt x="44" y="211"/>
                  </a:lnTo>
                  <a:lnTo>
                    <a:pt x="41" y="212"/>
                  </a:lnTo>
                  <a:lnTo>
                    <a:pt x="37" y="212"/>
                  </a:lnTo>
                  <a:lnTo>
                    <a:pt x="34" y="213"/>
                  </a:lnTo>
                  <a:lnTo>
                    <a:pt x="31" y="214"/>
                  </a:lnTo>
                  <a:lnTo>
                    <a:pt x="30" y="215"/>
                  </a:lnTo>
                  <a:lnTo>
                    <a:pt x="30" y="215"/>
                  </a:lnTo>
                  <a:lnTo>
                    <a:pt x="30" y="216"/>
                  </a:lnTo>
                  <a:lnTo>
                    <a:pt x="30" y="217"/>
                  </a:lnTo>
                  <a:lnTo>
                    <a:pt x="32" y="219"/>
                  </a:lnTo>
                  <a:lnTo>
                    <a:pt x="35" y="219"/>
                  </a:lnTo>
                  <a:lnTo>
                    <a:pt x="38" y="219"/>
                  </a:lnTo>
                  <a:lnTo>
                    <a:pt x="43" y="219"/>
                  </a:lnTo>
                  <a:lnTo>
                    <a:pt x="43" y="222"/>
                  </a:lnTo>
                  <a:lnTo>
                    <a:pt x="43" y="224"/>
                  </a:lnTo>
                  <a:lnTo>
                    <a:pt x="43" y="226"/>
                  </a:lnTo>
                  <a:lnTo>
                    <a:pt x="43" y="229"/>
                  </a:lnTo>
                  <a:lnTo>
                    <a:pt x="39" y="230"/>
                  </a:lnTo>
                  <a:lnTo>
                    <a:pt x="35" y="231"/>
                  </a:lnTo>
                  <a:lnTo>
                    <a:pt x="32" y="233"/>
                  </a:lnTo>
                  <a:lnTo>
                    <a:pt x="28" y="236"/>
                  </a:lnTo>
                  <a:lnTo>
                    <a:pt x="29" y="237"/>
                  </a:lnTo>
                  <a:lnTo>
                    <a:pt x="30" y="237"/>
                  </a:lnTo>
                  <a:lnTo>
                    <a:pt x="30" y="238"/>
                  </a:lnTo>
                  <a:lnTo>
                    <a:pt x="31" y="239"/>
                  </a:lnTo>
                  <a:lnTo>
                    <a:pt x="35" y="238"/>
                  </a:lnTo>
                  <a:lnTo>
                    <a:pt x="39" y="238"/>
                  </a:lnTo>
                  <a:lnTo>
                    <a:pt x="43" y="237"/>
                  </a:lnTo>
                  <a:lnTo>
                    <a:pt x="47" y="237"/>
                  </a:lnTo>
                  <a:lnTo>
                    <a:pt x="47" y="240"/>
                  </a:lnTo>
                  <a:lnTo>
                    <a:pt x="48" y="242"/>
                  </a:lnTo>
                  <a:lnTo>
                    <a:pt x="49" y="245"/>
                  </a:lnTo>
                  <a:lnTo>
                    <a:pt x="50" y="247"/>
                  </a:lnTo>
                  <a:lnTo>
                    <a:pt x="47" y="248"/>
                  </a:lnTo>
                  <a:lnTo>
                    <a:pt x="43" y="249"/>
                  </a:lnTo>
                  <a:lnTo>
                    <a:pt x="40" y="249"/>
                  </a:lnTo>
                  <a:lnTo>
                    <a:pt x="37" y="250"/>
                  </a:lnTo>
                  <a:lnTo>
                    <a:pt x="34" y="251"/>
                  </a:lnTo>
                  <a:lnTo>
                    <a:pt x="32" y="252"/>
                  </a:lnTo>
                  <a:lnTo>
                    <a:pt x="28" y="253"/>
                  </a:lnTo>
                  <a:lnTo>
                    <a:pt x="25" y="253"/>
                  </a:lnTo>
                  <a:lnTo>
                    <a:pt x="24" y="254"/>
                  </a:lnTo>
                  <a:lnTo>
                    <a:pt x="24" y="256"/>
                  </a:lnTo>
                  <a:lnTo>
                    <a:pt x="24" y="256"/>
                  </a:lnTo>
                  <a:lnTo>
                    <a:pt x="24" y="257"/>
                  </a:lnTo>
                  <a:lnTo>
                    <a:pt x="28" y="257"/>
                  </a:lnTo>
                  <a:lnTo>
                    <a:pt x="32" y="256"/>
                  </a:lnTo>
                  <a:lnTo>
                    <a:pt x="36" y="256"/>
                  </a:lnTo>
                  <a:lnTo>
                    <a:pt x="40" y="256"/>
                  </a:lnTo>
                  <a:lnTo>
                    <a:pt x="43" y="256"/>
                  </a:lnTo>
                  <a:lnTo>
                    <a:pt x="48" y="255"/>
                  </a:lnTo>
                  <a:lnTo>
                    <a:pt x="52" y="255"/>
                  </a:lnTo>
                  <a:lnTo>
                    <a:pt x="56" y="254"/>
                  </a:lnTo>
                  <a:lnTo>
                    <a:pt x="57" y="256"/>
                  </a:lnTo>
                  <a:lnTo>
                    <a:pt x="58" y="257"/>
                  </a:lnTo>
                  <a:lnTo>
                    <a:pt x="58" y="259"/>
                  </a:lnTo>
                  <a:lnTo>
                    <a:pt x="58" y="261"/>
                  </a:lnTo>
                  <a:lnTo>
                    <a:pt x="55" y="262"/>
                  </a:lnTo>
                  <a:lnTo>
                    <a:pt x="51" y="263"/>
                  </a:lnTo>
                  <a:lnTo>
                    <a:pt x="48" y="264"/>
                  </a:lnTo>
                  <a:lnTo>
                    <a:pt x="45" y="264"/>
                  </a:lnTo>
                  <a:lnTo>
                    <a:pt x="41" y="266"/>
                  </a:lnTo>
                  <a:lnTo>
                    <a:pt x="38" y="267"/>
                  </a:lnTo>
                  <a:lnTo>
                    <a:pt x="35" y="268"/>
                  </a:lnTo>
                  <a:lnTo>
                    <a:pt x="32" y="268"/>
                  </a:lnTo>
                  <a:lnTo>
                    <a:pt x="32" y="270"/>
                  </a:lnTo>
                  <a:lnTo>
                    <a:pt x="32" y="271"/>
                  </a:lnTo>
                  <a:lnTo>
                    <a:pt x="31" y="272"/>
                  </a:lnTo>
                  <a:lnTo>
                    <a:pt x="31" y="274"/>
                  </a:lnTo>
                  <a:lnTo>
                    <a:pt x="35" y="273"/>
                  </a:lnTo>
                  <a:lnTo>
                    <a:pt x="40" y="272"/>
                  </a:lnTo>
                  <a:lnTo>
                    <a:pt x="43" y="271"/>
                  </a:lnTo>
                  <a:lnTo>
                    <a:pt x="48" y="271"/>
                  </a:lnTo>
                  <a:lnTo>
                    <a:pt x="52" y="270"/>
                  </a:lnTo>
                  <a:lnTo>
                    <a:pt x="57" y="269"/>
                  </a:lnTo>
                  <a:lnTo>
                    <a:pt x="61" y="268"/>
                  </a:lnTo>
                  <a:lnTo>
                    <a:pt x="66" y="268"/>
                  </a:lnTo>
                  <a:lnTo>
                    <a:pt x="66" y="269"/>
                  </a:lnTo>
                  <a:lnTo>
                    <a:pt x="67" y="270"/>
                  </a:lnTo>
                  <a:lnTo>
                    <a:pt x="69" y="271"/>
                  </a:lnTo>
                  <a:lnTo>
                    <a:pt x="70" y="273"/>
                  </a:lnTo>
                  <a:lnTo>
                    <a:pt x="68" y="274"/>
                  </a:lnTo>
                  <a:lnTo>
                    <a:pt x="67" y="275"/>
                  </a:lnTo>
                  <a:lnTo>
                    <a:pt x="65" y="276"/>
                  </a:lnTo>
                  <a:lnTo>
                    <a:pt x="63" y="277"/>
                  </a:lnTo>
                  <a:lnTo>
                    <a:pt x="59" y="278"/>
                  </a:lnTo>
                  <a:lnTo>
                    <a:pt x="55" y="280"/>
                  </a:lnTo>
                  <a:lnTo>
                    <a:pt x="48" y="282"/>
                  </a:lnTo>
                  <a:lnTo>
                    <a:pt x="40" y="285"/>
                  </a:lnTo>
                  <a:lnTo>
                    <a:pt x="40" y="286"/>
                  </a:lnTo>
                  <a:lnTo>
                    <a:pt x="40" y="287"/>
                  </a:lnTo>
                  <a:lnTo>
                    <a:pt x="40" y="288"/>
                  </a:lnTo>
                  <a:lnTo>
                    <a:pt x="40" y="289"/>
                  </a:lnTo>
                  <a:lnTo>
                    <a:pt x="47" y="287"/>
                  </a:lnTo>
                  <a:lnTo>
                    <a:pt x="54" y="286"/>
                  </a:lnTo>
                  <a:lnTo>
                    <a:pt x="59" y="284"/>
                  </a:lnTo>
                  <a:lnTo>
                    <a:pt x="64" y="283"/>
                  </a:lnTo>
                  <a:lnTo>
                    <a:pt x="68" y="283"/>
                  </a:lnTo>
                  <a:lnTo>
                    <a:pt x="71" y="282"/>
                  </a:lnTo>
                  <a:lnTo>
                    <a:pt x="74" y="281"/>
                  </a:lnTo>
                  <a:lnTo>
                    <a:pt x="77" y="281"/>
                  </a:lnTo>
                  <a:lnTo>
                    <a:pt x="77" y="282"/>
                  </a:lnTo>
                  <a:lnTo>
                    <a:pt x="79" y="283"/>
                  </a:lnTo>
                  <a:lnTo>
                    <a:pt x="80" y="284"/>
                  </a:lnTo>
                  <a:lnTo>
                    <a:pt x="81" y="286"/>
                  </a:lnTo>
                  <a:lnTo>
                    <a:pt x="79" y="288"/>
                  </a:lnTo>
                  <a:lnTo>
                    <a:pt x="77" y="290"/>
                  </a:lnTo>
                  <a:lnTo>
                    <a:pt x="74" y="292"/>
                  </a:lnTo>
                  <a:lnTo>
                    <a:pt x="70" y="294"/>
                  </a:lnTo>
                  <a:lnTo>
                    <a:pt x="66" y="295"/>
                  </a:lnTo>
                  <a:lnTo>
                    <a:pt x="62" y="297"/>
                  </a:lnTo>
                  <a:lnTo>
                    <a:pt x="59" y="298"/>
                  </a:lnTo>
                  <a:lnTo>
                    <a:pt x="56" y="298"/>
                  </a:lnTo>
                  <a:lnTo>
                    <a:pt x="55" y="299"/>
                  </a:lnTo>
                  <a:lnTo>
                    <a:pt x="55" y="301"/>
                  </a:lnTo>
                  <a:lnTo>
                    <a:pt x="55" y="302"/>
                  </a:lnTo>
                  <a:lnTo>
                    <a:pt x="55" y="303"/>
                  </a:lnTo>
                  <a:lnTo>
                    <a:pt x="61" y="302"/>
                  </a:lnTo>
                  <a:lnTo>
                    <a:pt x="66" y="300"/>
                  </a:lnTo>
                  <a:lnTo>
                    <a:pt x="72" y="298"/>
                  </a:lnTo>
                  <a:lnTo>
                    <a:pt x="77" y="297"/>
                  </a:lnTo>
                  <a:lnTo>
                    <a:pt x="81" y="295"/>
                  </a:lnTo>
                  <a:lnTo>
                    <a:pt x="84" y="294"/>
                  </a:lnTo>
                  <a:lnTo>
                    <a:pt x="86" y="294"/>
                  </a:lnTo>
                  <a:lnTo>
                    <a:pt x="89" y="294"/>
                  </a:lnTo>
                  <a:lnTo>
                    <a:pt x="89" y="294"/>
                  </a:lnTo>
                  <a:lnTo>
                    <a:pt x="90" y="296"/>
                  </a:lnTo>
                  <a:lnTo>
                    <a:pt x="91" y="297"/>
                  </a:lnTo>
                  <a:lnTo>
                    <a:pt x="92" y="298"/>
                  </a:lnTo>
                  <a:lnTo>
                    <a:pt x="87" y="302"/>
                  </a:lnTo>
                  <a:lnTo>
                    <a:pt x="81" y="304"/>
                  </a:lnTo>
                  <a:lnTo>
                    <a:pt x="74" y="307"/>
                  </a:lnTo>
                  <a:lnTo>
                    <a:pt x="70" y="313"/>
                  </a:lnTo>
                  <a:lnTo>
                    <a:pt x="74" y="312"/>
                  </a:lnTo>
                  <a:lnTo>
                    <a:pt x="77" y="311"/>
                  </a:lnTo>
                  <a:lnTo>
                    <a:pt x="80" y="311"/>
                  </a:lnTo>
                  <a:lnTo>
                    <a:pt x="84" y="310"/>
                  </a:lnTo>
                  <a:lnTo>
                    <a:pt x="87" y="309"/>
                  </a:lnTo>
                  <a:lnTo>
                    <a:pt x="90" y="309"/>
                  </a:lnTo>
                  <a:lnTo>
                    <a:pt x="94" y="308"/>
                  </a:lnTo>
                  <a:lnTo>
                    <a:pt x="97" y="307"/>
                  </a:lnTo>
                  <a:lnTo>
                    <a:pt x="99" y="309"/>
                  </a:lnTo>
                  <a:lnTo>
                    <a:pt x="100" y="310"/>
                  </a:lnTo>
                  <a:lnTo>
                    <a:pt x="102" y="313"/>
                  </a:lnTo>
                  <a:lnTo>
                    <a:pt x="102" y="317"/>
                  </a:lnTo>
                  <a:lnTo>
                    <a:pt x="97" y="318"/>
                  </a:lnTo>
                  <a:lnTo>
                    <a:pt x="93" y="320"/>
                  </a:lnTo>
                  <a:lnTo>
                    <a:pt x="89" y="321"/>
                  </a:lnTo>
                  <a:lnTo>
                    <a:pt x="86" y="322"/>
                  </a:lnTo>
                  <a:lnTo>
                    <a:pt x="83" y="324"/>
                  </a:lnTo>
                  <a:lnTo>
                    <a:pt x="81" y="324"/>
                  </a:lnTo>
                  <a:lnTo>
                    <a:pt x="79" y="325"/>
                  </a:lnTo>
                  <a:lnTo>
                    <a:pt x="77" y="326"/>
                  </a:lnTo>
                  <a:lnTo>
                    <a:pt x="79" y="328"/>
                  </a:lnTo>
                  <a:lnTo>
                    <a:pt x="82" y="328"/>
                  </a:lnTo>
                  <a:lnTo>
                    <a:pt x="85" y="328"/>
                  </a:lnTo>
                  <a:lnTo>
                    <a:pt x="89" y="328"/>
                  </a:lnTo>
                  <a:lnTo>
                    <a:pt x="94" y="327"/>
                  </a:lnTo>
                  <a:lnTo>
                    <a:pt x="98" y="325"/>
                  </a:lnTo>
                  <a:lnTo>
                    <a:pt x="102" y="324"/>
                  </a:lnTo>
                  <a:lnTo>
                    <a:pt x="105" y="324"/>
                  </a:lnTo>
                  <a:lnTo>
                    <a:pt x="105" y="325"/>
                  </a:lnTo>
                  <a:lnTo>
                    <a:pt x="105" y="326"/>
                  </a:lnTo>
                  <a:lnTo>
                    <a:pt x="104" y="328"/>
                  </a:lnTo>
                  <a:lnTo>
                    <a:pt x="104" y="329"/>
                  </a:lnTo>
                  <a:lnTo>
                    <a:pt x="96" y="332"/>
                  </a:lnTo>
                  <a:lnTo>
                    <a:pt x="89" y="336"/>
                  </a:lnTo>
                  <a:lnTo>
                    <a:pt x="84" y="337"/>
                  </a:lnTo>
                  <a:lnTo>
                    <a:pt x="81" y="339"/>
                  </a:lnTo>
                  <a:lnTo>
                    <a:pt x="79" y="339"/>
                  </a:lnTo>
                  <a:lnTo>
                    <a:pt x="77" y="340"/>
                  </a:lnTo>
                  <a:lnTo>
                    <a:pt x="77" y="341"/>
                  </a:lnTo>
                  <a:lnTo>
                    <a:pt x="77" y="342"/>
                  </a:lnTo>
                  <a:lnTo>
                    <a:pt x="77" y="342"/>
                  </a:lnTo>
                  <a:lnTo>
                    <a:pt x="77" y="343"/>
                  </a:lnTo>
                  <a:lnTo>
                    <a:pt x="77" y="343"/>
                  </a:lnTo>
                  <a:lnTo>
                    <a:pt x="77" y="343"/>
                  </a:lnTo>
                  <a:lnTo>
                    <a:pt x="86" y="342"/>
                  </a:lnTo>
                  <a:lnTo>
                    <a:pt x="93" y="341"/>
                  </a:lnTo>
                  <a:lnTo>
                    <a:pt x="97" y="340"/>
                  </a:lnTo>
                  <a:lnTo>
                    <a:pt x="100" y="340"/>
                  </a:lnTo>
                  <a:lnTo>
                    <a:pt x="97" y="343"/>
                  </a:lnTo>
                  <a:lnTo>
                    <a:pt x="93" y="346"/>
                  </a:lnTo>
                  <a:lnTo>
                    <a:pt x="89" y="348"/>
                  </a:lnTo>
                  <a:lnTo>
                    <a:pt x="83" y="350"/>
                  </a:lnTo>
                  <a:lnTo>
                    <a:pt x="77" y="351"/>
                  </a:lnTo>
                  <a:lnTo>
                    <a:pt x="72" y="352"/>
                  </a:lnTo>
                  <a:lnTo>
                    <a:pt x="68" y="354"/>
                  </a:lnTo>
                  <a:lnTo>
                    <a:pt x="64" y="355"/>
                  </a:lnTo>
                  <a:lnTo>
                    <a:pt x="63" y="355"/>
                  </a:lnTo>
                  <a:lnTo>
                    <a:pt x="63" y="356"/>
                  </a:lnTo>
                  <a:lnTo>
                    <a:pt x="63" y="358"/>
                  </a:lnTo>
                  <a:lnTo>
                    <a:pt x="63" y="358"/>
                  </a:lnTo>
                  <a:lnTo>
                    <a:pt x="65" y="358"/>
                  </a:lnTo>
                  <a:lnTo>
                    <a:pt x="66" y="358"/>
                  </a:lnTo>
                  <a:lnTo>
                    <a:pt x="67" y="359"/>
                  </a:lnTo>
                  <a:lnTo>
                    <a:pt x="68" y="359"/>
                  </a:lnTo>
                  <a:lnTo>
                    <a:pt x="65" y="362"/>
                  </a:lnTo>
                  <a:lnTo>
                    <a:pt x="59" y="364"/>
                  </a:lnTo>
                  <a:lnTo>
                    <a:pt x="53" y="366"/>
                  </a:lnTo>
                  <a:lnTo>
                    <a:pt x="45" y="367"/>
                  </a:lnTo>
                  <a:lnTo>
                    <a:pt x="37" y="369"/>
                  </a:lnTo>
                  <a:lnTo>
                    <a:pt x="29" y="370"/>
                  </a:lnTo>
                  <a:lnTo>
                    <a:pt x="24" y="370"/>
                  </a:lnTo>
                  <a:lnTo>
                    <a:pt x="19" y="370"/>
                  </a:lnTo>
                  <a:lnTo>
                    <a:pt x="19" y="370"/>
                  </a:lnTo>
                  <a:lnTo>
                    <a:pt x="19" y="370"/>
                  </a:lnTo>
                  <a:close/>
                </a:path>
              </a:pathLst>
            </a:custGeom>
            <a:solidFill>
              <a:srgbClr val="FFFFFF"/>
            </a:solidFill>
            <a:ln w="9525">
              <a:noFill/>
              <a:round/>
              <a:headEnd/>
              <a:tailEnd/>
            </a:ln>
          </p:spPr>
          <p:txBody>
            <a:bodyPr/>
            <a:lstStyle/>
            <a:p>
              <a:endParaRPr lang="en-US"/>
            </a:p>
          </p:txBody>
        </p:sp>
        <p:sp>
          <p:nvSpPr>
            <p:cNvPr id="8210" name="Freeform 18"/>
            <p:cNvSpPr>
              <a:spLocks/>
            </p:cNvSpPr>
            <p:nvPr/>
          </p:nvSpPr>
          <p:spPr bwMode="auto">
            <a:xfrm>
              <a:off x="664" y="3364"/>
              <a:ext cx="69" cy="243"/>
            </a:xfrm>
            <a:custGeom>
              <a:avLst/>
              <a:gdLst/>
              <a:ahLst/>
              <a:cxnLst>
                <a:cxn ang="0">
                  <a:pos x="61" y="243"/>
                </a:cxn>
                <a:cxn ang="0">
                  <a:pos x="50" y="234"/>
                </a:cxn>
                <a:cxn ang="0">
                  <a:pos x="40" y="223"/>
                </a:cxn>
                <a:cxn ang="0">
                  <a:pos x="31" y="212"/>
                </a:cxn>
                <a:cxn ang="0">
                  <a:pos x="23" y="201"/>
                </a:cxn>
                <a:cxn ang="0">
                  <a:pos x="16" y="189"/>
                </a:cxn>
                <a:cxn ang="0">
                  <a:pos x="10" y="177"/>
                </a:cxn>
                <a:cxn ang="0">
                  <a:pos x="4" y="166"/>
                </a:cxn>
                <a:cxn ang="0">
                  <a:pos x="0" y="154"/>
                </a:cxn>
                <a:cxn ang="0">
                  <a:pos x="3" y="133"/>
                </a:cxn>
                <a:cxn ang="0">
                  <a:pos x="8" y="114"/>
                </a:cxn>
                <a:cxn ang="0">
                  <a:pos x="13" y="96"/>
                </a:cxn>
                <a:cxn ang="0">
                  <a:pos x="21" y="78"/>
                </a:cxn>
                <a:cxn ang="0">
                  <a:pos x="28" y="60"/>
                </a:cxn>
                <a:cxn ang="0">
                  <a:pos x="36" y="43"/>
                </a:cxn>
                <a:cxn ang="0">
                  <a:pos x="44" y="26"/>
                </a:cxn>
                <a:cxn ang="0">
                  <a:pos x="50" y="8"/>
                </a:cxn>
                <a:cxn ang="0">
                  <a:pos x="52" y="6"/>
                </a:cxn>
                <a:cxn ang="0">
                  <a:pos x="53" y="4"/>
                </a:cxn>
                <a:cxn ang="0">
                  <a:pos x="55" y="2"/>
                </a:cxn>
                <a:cxn ang="0">
                  <a:pos x="57" y="0"/>
                </a:cxn>
                <a:cxn ang="0">
                  <a:pos x="63" y="18"/>
                </a:cxn>
                <a:cxn ang="0">
                  <a:pos x="67" y="48"/>
                </a:cxn>
                <a:cxn ang="0">
                  <a:pos x="68" y="79"/>
                </a:cxn>
                <a:cxn ang="0">
                  <a:pos x="69" y="98"/>
                </a:cxn>
                <a:cxn ang="0">
                  <a:pos x="65" y="181"/>
                </a:cxn>
                <a:cxn ang="0">
                  <a:pos x="64" y="224"/>
                </a:cxn>
                <a:cxn ang="0">
                  <a:pos x="62" y="241"/>
                </a:cxn>
                <a:cxn ang="0">
                  <a:pos x="61" y="243"/>
                </a:cxn>
                <a:cxn ang="0">
                  <a:pos x="61" y="243"/>
                </a:cxn>
                <a:cxn ang="0">
                  <a:pos x="61" y="243"/>
                </a:cxn>
              </a:cxnLst>
              <a:rect l="0" t="0" r="r" b="b"/>
              <a:pathLst>
                <a:path w="69" h="243">
                  <a:moveTo>
                    <a:pt x="61" y="243"/>
                  </a:moveTo>
                  <a:lnTo>
                    <a:pt x="50" y="234"/>
                  </a:lnTo>
                  <a:lnTo>
                    <a:pt x="40" y="223"/>
                  </a:lnTo>
                  <a:lnTo>
                    <a:pt x="31" y="212"/>
                  </a:lnTo>
                  <a:lnTo>
                    <a:pt x="23" y="201"/>
                  </a:lnTo>
                  <a:lnTo>
                    <a:pt x="16" y="189"/>
                  </a:lnTo>
                  <a:lnTo>
                    <a:pt x="10" y="177"/>
                  </a:lnTo>
                  <a:lnTo>
                    <a:pt x="4" y="166"/>
                  </a:lnTo>
                  <a:lnTo>
                    <a:pt x="0" y="154"/>
                  </a:lnTo>
                  <a:lnTo>
                    <a:pt x="3" y="133"/>
                  </a:lnTo>
                  <a:lnTo>
                    <a:pt x="8" y="114"/>
                  </a:lnTo>
                  <a:lnTo>
                    <a:pt x="13" y="96"/>
                  </a:lnTo>
                  <a:lnTo>
                    <a:pt x="21" y="78"/>
                  </a:lnTo>
                  <a:lnTo>
                    <a:pt x="28" y="60"/>
                  </a:lnTo>
                  <a:lnTo>
                    <a:pt x="36" y="43"/>
                  </a:lnTo>
                  <a:lnTo>
                    <a:pt x="44" y="26"/>
                  </a:lnTo>
                  <a:lnTo>
                    <a:pt x="50" y="8"/>
                  </a:lnTo>
                  <a:lnTo>
                    <a:pt x="52" y="6"/>
                  </a:lnTo>
                  <a:lnTo>
                    <a:pt x="53" y="4"/>
                  </a:lnTo>
                  <a:lnTo>
                    <a:pt x="55" y="2"/>
                  </a:lnTo>
                  <a:lnTo>
                    <a:pt x="57" y="0"/>
                  </a:lnTo>
                  <a:lnTo>
                    <a:pt x="63" y="18"/>
                  </a:lnTo>
                  <a:lnTo>
                    <a:pt x="67" y="48"/>
                  </a:lnTo>
                  <a:lnTo>
                    <a:pt x="68" y="79"/>
                  </a:lnTo>
                  <a:lnTo>
                    <a:pt x="69" y="98"/>
                  </a:lnTo>
                  <a:lnTo>
                    <a:pt x="65" y="181"/>
                  </a:lnTo>
                  <a:lnTo>
                    <a:pt x="64" y="224"/>
                  </a:lnTo>
                  <a:lnTo>
                    <a:pt x="62" y="241"/>
                  </a:lnTo>
                  <a:lnTo>
                    <a:pt x="61" y="243"/>
                  </a:lnTo>
                  <a:lnTo>
                    <a:pt x="61" y="243"/>
                  </a:lnTo>
                  <a:lnTo>
                    <a:pt x="61" y="243"/>
                  </a:lnTo>
                  <a:close/>
                </a:path>
              </a:pathLst>
            </a:custGeom>
            <a:solidFill>
              <a:srgbClr val="FFFFFF"/>
            </a:solidFill>
            <a:ln w="9525">
              <a:noFill/>
              <a:round/>
              <a:headEnd/>
              <a:tailEnd/>
            </a:ln>
          </p:spPr>
          <p:txBody>
            <a:bodyPr/>
            <a:lstStyle/>
            <a:p>
              <a:endParaRPr lang="en-US"/>
            </a:p>
          </p:txBody>
        </p:sp>
        <p:sp>
          <p:nvSpPr>
            <p:cNvPr id="8211" name="Freeform 19"/>
            <p:cNvSpPr>
              <a:spLocks/>
            </p:cNvSpPr>
            <p:nvPr/>
          </p:nvSpPr>
          <p:spPr bwMode="auto">
            <a:xfrm>
              <a:off x="711" y="2965"/>
              <a:ext cx="50" cy="437"/>
            </a:xfrm>
            <a:custGeom>
              <a:avLst/>
              <a:gdLst/>
              <a:ahLst/>
              <a:cxnLst>
                <a:cxn ang="0">
                  <a:pos x="29" y="436"/>
                </a:cxn>
                <a:cxn ang="0">
                  <a:pos x="22" y="422"/>
                </a:cxn>
                <a:cxn ang="0">
                  <a:pos x="16" y="382"/>
                </a:cxn>
                <a:cxn ang="0">
                  <a:pos x="14" y="305"/>
                </a:cxn>
                <a:cxn ang="0">
                  <a:pos x="6" y="247"/>
                </a:cxn>
                <a:cxn ang="0">
                  <a:pos x="1" y="161"/>
                </a:cxn>
                <a:cxn ang="0">
                  <a:pos x="0" y="9"/>
                </a:cxn>
                <a:cxn ang="0">
                  <a:pos x="2" y="2"/>
                </a:cxn>
                <a:cxn ang="0">
                  <a:pos x="8" y="16"/>
                </a:cxn>
                <a:cxn ang="0">
                  <a:pos x="22" y="36"/>
                </a:cxn>
                <a:cxn ang="0">
                  <a:pos x="19" y="69"/>
                </a:cxn>
                <a:cxn ang="0">
                  <a:pos x="29" y="87"/>
                </a:cxn>
                <a:cxn ang="0">
                  <a:pos x="25" y="93"/>
                </a:cxn>
                <a:cxn ang="0">
                  <a:pos x="19" y="98"/>
                </a:cxn>
                <a:cxn ang="0">
                  <a:pos x="19" y="102"/>
                </a:cxn>
                <a:cxn ang="0">
                  <a:pos x="26" y="101"/>
                </a:cxn>
                <a:cxn ang="0">
                  <a:pos x="29" y="106"/>
                </a:cxn>
                <a:cxn ang="0">
                  <a:pos x="26" y="113"/>
                </a:cxn>
                <a:cxn ang="0">
                  <a:pos x="20" y="117"/>
                </a:cxn>
                <a:cxn ang="0">
                  <a:pos x="20" y="120"/>
                </a:cxn>
                <a:cxn ang="0">
                  <a:pos x="25" y="120"/>
                </a:cxn>
                <a:cxn ang="0">
                  <a:pos x="27" y="125"/>
                </a:cxn>
                <a:cxn ang="0">
                  <a:pos x="18" y="138"/>
                </a:cxn>
                <a:cxn ang="0">
                  <a:pos x="26" y="136"/>
                </a:cxn>
                <a:cxn ang="0">
                  <a:pos x="26" y="143"/>
                </a:cxn>
                <a:cxn ang="0">
                  <a:pos x="19" y="151"/>
                </a:cxn>
                <a:cxn ang="0">
                  <a:pos x="20" y="155"/>
                </a:cxn>
                <a:cxn ang="0">
                  <a:pos x="27" y="154"/>
                </a:cxn>
                <a:cxn ang="0">
                  <a:pos x="23" y="164"/>
                </a:cxn>
                <a:cxn ang="0">
                  <a:pos x="19" y="172"/>
                </a:cxn>
                <a:cxn ang="0">
                  <a:pos x="31" y="170"/>
                </a:cxn>
                <a:cxn ang="0">
                  <a:pos x="30" y="180"/>
                </a:cxn>
                <a:cxn ang="0">
                  <a:pos x="26" y="186"/>
                </a:cxn>
                <a:cxn ang="0">
                  <a:pos x="21" y="190"/>
                </a:cxn>
                <a:cxn ang="0">
                  <a:pos x="21" y="194"/>
                </a:cxn>
                <a:cxn ang="0">
                  <a:pos x="30" y="194"/>
                </a:cxn>
                <a:cxn ang="0">
                  <a:pos x="33" y="196"/>
                </a:cxn>
                <a:cxn ang="0">
                  <a:pos x="30" y="202"/>
                </a:cxn>
                <a:cxn ang="0">
                  <a:pos x="23" y="206"/>
                </a:cxn>
                <a:cxn ang="0">
                  <a:pos x="23" y="210"/>
                </a:cxn>
                <a:cxn ang="0">
                  <a:pos x="27" y="211"/>
                </a:cxn>
                <a:cxn ang="0">
                  <a:pos x="33" y="215"/>
                </a:cxn>
                <a:cxn ang="0">
                  <a:pos x="25" y="226"/>
                </a:cxn>
                <a:cxn ang="0">
                  <a:pos x="25" y="232"/>
                </a:cxn>
                <a:cxn ang="0">
                  <a:pos x="30" y="230"/>
                </a:cxn>
                <a:cxn ang="0">
                  <a:pos x="33" y="236"/>
                </a:cxn>
                <a:cxn ang="0">
                  <a:pos x="26" y="248"/>
                </a:cxn>
                <a:cxn ang="0">
                  <a:pos x="26" y="254"/>
                </a:cxn>
                <a:cxn ang="0">
                  <a:pos x="31" y="253"/>
                </a:cxn>
                <a:cxn ang="0">
                  <a:pos x="36" y="254"/>
                </a:cxn>
                <a:cxn ang="0">
                  <a:pos x="37" y="258"/>
                </a:cxn>
                <a:cxn ang="0">
                  <a:pos x="31" y="261"/>
                </a:cxn>
                <a:cxn ang="0">
                  <a:pos x="29" y="264"/>
                </a:cxn>
                <a:cxn ang="0">
                  <a:pos x="33" y="267"/>
                </a:cxn>
                <a:cxn ang="0">
                  <a:pos x="40" y="267"/>
                </a:cxn>
                <a:cxn ang="0">
                  <a:pos x="40" y="272"/>
                </a:cxn>
                <a:cxn ang="0">
                  <a:pos x="38" y="277"/>
                </a:cxn>
                <a:cxn ang="0">
                  <a:pos x="41" y="282"/>
                </a:cxn>
                <a:cxn ang="0">
                  <a:pos x="49" y="279"/>
                </a:cxn>
                <a:cxn ang="0">
                  <a:pos x="49" y="414"/>
                </a:cxn>
                <a:cxn ang="0">
                  <a:pos x="40" y="434"/>
                </a:cxn>
                <a:cxn ang="0">
                  <a:pos x="31" y="437"/>
                </a:cxn>
              </a:cxnLst>
              <a:rect l="0" t="0" r="r" b="b"/>
              <a:pathLst>
                <a:path w="50" h="437">
                  <a:moveTo>
                    <a:pt x="31" y="437"/>
                  </a:moveTo>
                  <a:lnTo>
                    <a:pt x="30" y="436"/>
                  </a:lnTo>
                  <a:lnTo>
                    <a:pt x="29" y="436"/>
                  </a:lnTo>
                  <a:lnTo>
                    <a:pt x="28" y="435"/>
                  </a:lnTo>
                  <a:lnTo>
                    <a:pt x="26" y="435"/>
                  </a:lnTo>
                  <a:lnTo>
                    <a:pt x="22" y="422"/>
                  </a:lnTo>
                  <a:lnTo>
                    <a:pt x="19" y="407"/>
                  </a:lnTo>
                  <a:lnTo>
                    <a:pt x="17" y="393"/>
                  </a:lnTo>
                  <a:lnTo>
                    <a:pt x="16" y="382"/>
                  </a:lnTo>
                  <a:lnTo>
                    <a:pt x="21" y="361"/>
                  </a:lnTo>
                  <a:lnTo>
                    <a:pt x="19" y="333"/>
                  </a:lnTo>
                  <a:lnTo>
                    <a:pt x="14" y="305"/>
                  </a:lnTo>
                  <a:lnTo>
                    <a:pt x="10" y="283"/>
                  </a:lnTo>
                  <a:lnTo>
                    <a:pt x="6" y="266"/>
                  </a:lnTo>
                  <a:lnTo>
                    <a:pt x="6" y="247"/>
                  </a:lnTo>
                  <a:lnTo>
                    <a:pt x="6" y="229"/>
                  </a:lnTo>
                  <a:lnTo>
                    <a:pt x="2" y="214"/>
                  </a:lnTo>
                  <a:lnTo>
                    <a:pt x="1" y="161"/>
                  </a:lnTo>
                  <a:lnTo>
                    <a:pt x="1" y="110"/>
                  </a:lnTo>
                  <a:lnTo>
                    <a:pt x="0" y="59"/>
                  </a:lnTo>
                  <a:lnTo>
                    <a:pt x="0" y="9"/>
                  </a:lnTo>
                  <a:lnTo>
                    <a:pt x="1" y="6"/>
                  </a:lnTo>
                  <a:lnTo>
                    <a:pt x="1" y="4"/>
                  </a:lnTo>
                  <a:lnTo>
                    <a:pt x="2" y="2"/>
                  </a:lnTo>
                  <a:lnTo>
                    <a:pt x="2" y="0"/>
                  </a:lnTo>
                  <a:lnTo>
                    <a:pt x="5" y="9"/>
                  </a:lnTo>
                  <a:lnTo>
                    <a:pt x="8" y="16"/>
                  </a:lnTo>
                  <a:lnTo>
                    <a:pt x="13" y="22"/>
                  </a:lnTo>
                  <a:lnTo>
                    <a:pt x="22" y="28"/>
                  </a:lnTo>
                  <a:lnTo>
                    <a:pt x="22" y="36"/>
                  </a:lnTo>
                  <a:lnTo>
                    <a:pt x="21" y="48"/>
                  </a:lnTo>
                  <a:lnTo>
                    <a:pt x="20" y="59"/>
                  </a:lnTo>
                  <a:lnTo>
                    <a:pt x="19" y="69"/>
                  </a:lnTo>
                  <a:lnTo>
                    <a:pt x="23" y="77"/>
                  </a:lnTo>
                  <a:lnTo>
                    <a:pt x="26" y="83"/>
                  </a:lnTo>
                  <a:lnTo>
                    <a:pt x="29" y="87"/>
                  </a:lnTo>
                  <a:lnTo>
                    <a:pt x="29" y="90"/>
                  </a:lnTo>
                  <a:lnTo>
                    <a:pt x="27" y="92"/>
                  </a:lnTo>
                  <a:lnTo>
                    <a:pt x="25" y="93"/>
                  </a:lnTo>
                  <a:lnTo>
                    <a:pt x="21" y="95"/>
                  </a:lnTo>
                  <a:lnTo>
                    <a:pt x="19" y="97"/>
                  </a:lnTo>
                  <a:lnTo>
                    <a:pt x="19" y="98"/>
                  </a:lnTo>
                  <a:lnTo>
                    <a:pt x="19" y="99"/>
                  </a:lnTo>
                  <a:lnTo>
                    <a:pt x="19" y="101"/>
                  </a:lnTo>
                  <a:lnTo>
                    <a:pt x="19" y="102"/>
                  </a:lnTo>
                  <a:lnTo>
                    <a:pt x="21" y="101"/>
                  </a:lnTo>
                  <a:lnTo>
                    <a:pt x="24" y="101"/>
                  </a:lnTo>
                  <a:lnTo>
                    <a:pt x="26" y="101"/>
                  </a:lnTo>
                  <a:lnTo>
                    <a:pt x="29" y="101"/>
                  </a:lnTo>
                  <a:lnTo>
                    <a:pt x="29" y="104"/>
                  </a:lnTo>
                  <a:lnTo>
                    <a:pt x="29" y="106"/>
                  </a:lnTo>
                  <a:lnTo>
                    <a:pt x="28" y="108"/>
                  </a:lnTo>
                  <a:lnTo>
                    <a:pt x="28" y="112"/>
                  </a:lnTo>
                  <a:lnTo>
                    <a:pt x="26" y="113"/>
                  </a:lnTo>
                  <a:lnTo>
                    <a:pt x="24" y="114"/>
                  </a:lnTo>
                  <a:lnTo>
                    <a:pt x="21" y="116"/>
                  </a:lnTo>
                  <a:lnTo>
                    <a:pt x="20" y="117"/>
                  </a:lnTo>
                  <a:lnTo>
                    <a:pt x="20" y="118"/>
                  </a:lnTo>
                  <a:lnTo>
                    <a:pt x="20" y="119"/>
                  </a:lnTo>
                  <a:lnTo>
                    <a:pt x="20" y="120"/>
                  </a:lnTo>
                  <a:lnTo>
                    <a:pt x="20" y="120"/>
                  </a:lnTo>
                  <a:lnTo>
                    <a:pt x="22" y="120"/>
                  </a:lnTo>
                  <a:lnTo>
                    <a:pt x="25" y="120"/>
                  </a:lnTo>
                  <a:lnTo>
                    <a:pt x="27" y="121"/>
                  </a:lnTo>
                  <a:lnTo>
                    <a:pt x="29" y="121"/>
                  </a:lnTo>
                  <a:lnTo>
                    <a:pt x="27" y="125"/>
                  </a:lnTo>
                  <a:lnTo>
                    <a:pt x="24" y="128"/>
                  </a:lnTo>
                  <a:lnTo>
                    <a:pt x="20" y="131"/>
                  </a:lnTo>
                  <a:lnTo>
                    <a:pt x="18" y="138"/>
                  </a:lnTo>
                  <a:lnTo>
                    <a:pt x="21" y="137"/>
                  </a:lnTo>
                  <a:lnTo>
                    <a:pt x="23" y="136"/>
                  </a:lnTo>
                  <a:lnTo>
                    <a:pt x="26" y="136"/>
                  </a:lnTo>
                  <a:lnTo>
                    <a:pt x="29" y="135"/>
                  </a:lnTo>
                  <a:lnTo>
                    <a:pt x="28" y="140"/>
                  </a:lnTo>
                  <a:lnTo>
                    <a:pt x="26" y="143"/>
                  </a:lnTo>
                  <a:lnTo>
                    <a:pt x="23" y="146"/>
                  </a:lnTo>
                  <a:lnTo>
                    <a:pt x="19" y="150"/>
                  </a:lnTo>
                  <a:lnTo>
                    <a:pt x="19" y="151"/>
                  </a:lnTo>
                  <a:lnTo>
                    <a:pt x="20" y="152"/>
                  </a:lnTo>
                  <a:lnTo>
                    <a:pt x="20" y="153"/>
                  </a:lnTo>
                  <a:lnTo>
                    <a:pt x="20" y="155"/>
                  </a:lnTo>
                  <a:lnTo>
                    <a:pt x="22" y="154"/>
                  </a:lnTo>
                  <a:lnTo>
                    <a:pt x="25" y="154"/>
                  </a:lnTo>
                  <a:lnTo>
                    <a:pt x="27" y="154"/>
                  </a:lnTo>
                  <a:lnTo>
                    <a:pt x="30" y="154"/>
                  </a:lnTo>
                  <a:lnTo>
                    <a:pt x="27" y="161"/>
                  </a:lnTo>
                  <a:lnTo>
                    <a:pt x="23" y="164"/>
                  </a:lnTo>
                  <a:lnTo>
                    <a:pt x="19" y="167"/>
                  </a:lnTo>
                  <a:lnTo>
                    <a:pt x="16" y="172"/>
                  </a:lnTo>
                  <a:lnTo>
                    <a:pt x="19" y="172"/>
                  </a:lnTo>
                  <a:lnTo>
                    <a:pt x="22" y="172"/>
                  </a:lnTo>
                  <a:lnTo>
                    <a:pt x="27" y="171"/>
                  </a:lnTo>
                  <a:lnTo>
                    <a:pt x="31" y="170"/>
                  </a:lnTo>
                  <a:lnTo>
                    <a:pt x="30" y="173"/>
                  </a:lnTo>
                  <a:lnTo>
                    <a:pt x="30" y="176"/>
                  </a:lnTo>
                  <a:lnTo>
                    <a:pt x="30" y="180"/>
                  </a:lnTo>
                  <a:lnTo>
                    <a:pt x="30" y="184"/>
                  </a:lnTo>
                  <a:lnTo>
                    <a:pt x="28" y="185"/>
                  </a:lnTo>
                  <a:lnTo>
                    <a:pt x="26" y="186"/>
                  </a:lnTo>
                  <a:lnTo>
                    <a:pt x="24" y="187"/>
                  </a:lnTo>
                  <a:lnTo>
                    <a:pt x="22" y="189"/>
                  </a:lnTo>
                  <a:lnTo>
                    <a:pt x="21" y="190"/>
                  </a:lnTo>
                  <a:lnTo>
                    <a:pt x="21" y="191"/>
                  </a:lnTo>
                  <a:lnTo>
                    <a:pt x="21" y="192"/>
                  </a:lnTo>
                  <a:lnTo>
                    <a:pt x="21" y="194"/>
                  </a:lnTo>
                  <a:lnTo>
                    <a:pt x="25" y="194"/>
                  </a:lnTo>
                  <a:lnTo>
                    <a:pt x="28" y="194"/>
                  </a:lnTo>
                  <a:lnTo>
                    <a:pt x="30" y="194"/>
                  </a:lnTo>
                  <a:lnTo>
                    <a:pt x="33" y="193"/>
                  </a:lnTo>
                  <a:lnTo>
                    <a:pt x="33" y="195"/>
                  </a:lnTo>
                  <a:lnTo>
                    <a:pt x="33" y="196"/>
                  </a:lnTo>
                  <a:lnTo>
                    <a:pt x="33" y="199"/>
                  </a:lnTo>
                  <a:lnTo>
                    <a:pt x="33" y="200"/>
                  </a:lnTo>
                  <a:lnTo>
                    <a:pt x="30" y="202"/>
                  </a:lnTo>
                  <a:lnTo>
                    <a:pt x="28" y="203"/>
                  </a:lnTo>
                  <a:lnTo>
                    <a:pt x="25" y="204"/>
                  </a:lnTo>
                  <a:lnTo>
                    <a:pt x="23" y="206"/>
                  </a:lnTo>
                  <a:lnTo>
                    <a:pt x="23" y="207"/>
                  </a:lnTo>
                  <a:lnTo>
                    <a:pt x="23" y="208"/>
                  </a:lnTo>
                  <a:lnTo>
                    <a:pt x="23" y="210"/>
                  </a:lnTo>
                  <a:lnTo>
                    <a:pt x="24" y="211"/>
                  </a:lnTo>
                  <a:lnTo>
                    <a:pt x="25" y="212"/>
                  </a:lnTo>
                  <a:lnTo>
                    <a:pt x="27" y="211"/>
                  </a:lnTo>
                  <a:lnTo>
                    <a:pt x="29" y="211"/>
                  </a:lnTo>
                  <a:lnTo>
                    <a:pt x="33" y="210"/>
                  </a:lnTo>
                  <a:lnTo>
                    <a:pt x="33" y="215"/>
                  </a:lnTo>
                  <a:lnTo>
                    <a:pt x="32" y="219"/>
                  </a:lnTo>
                  <a:lnTo>
                    <a:pt x="29" y="222"/>
                  </a:lnTo>
                  <a:lnTo>
                    <a:pt x="25" y="226"/>
                  </a:lnTo>
                  <a:lnTo>
                    <a:pt x="25" y="229"/>
                  </a:lnTo>
                  <a:lnTo>
                    <a:pt x="25" y="230"/>
                  </a:lnTo>
                  <a:lnTo>
                    <a:pt x="25" y="232"/>
                  </a:lnTo>
                  <a:lnTo>
                    <a:pt x="26" y="233"/>
                  </a:lnTo>
                  <a:lnTo>
                    <a:pt x="29" y="231"/>
                  </a:lnTo>
                  <a:lnTo>
                    <a:pt x="30" y="230"/>
                  </a:lnTo>
                  <a:lnTo>
                    <a:pt x="32" y="230"/>
                  </a:lnTo>
                  <a:lnTo>
                    <a:pt x="33" y="230"/>
                  </a:lnTo>
                  <a:lnTo>
                    <a:pt x="33" y="236"/>
                  </a:lnTo>
                  <a:lnTo>
                    <a:pt x="33" y="240"/>
                  </a:lnTo>
                  <a:lnTo>
                    <a:pt x="31" y="244"/>
                  </a:lnTo>
                  <a:lnTo>
                    <a:pt x="26" y="248"/>
                  </a:lnTo>
                  <a:lnTo>
                    <a:pt x="26" y="250"/>
                  </a:lnTo>
                  <a:lnTo>
                    <a:pt x="26" y="252"/>
                  </a:lnTo>
                  <a:lnTo>
                    <a:pt x="26" y="254"/>
                  </a:lnTo>
                  <a:lnTo>
                    <a:pt x="26" y="255"/>
                  </a:lnTo>
                  <a:lnTo>
                    <a:pt x="29" y="254"/>
                  </a:lnTo>
                  <a:lnTo>
                    <a:pt x="31" y="253"/>
                  </a:lnTo>
                  <a:lnTo>
                    <a:pt x="33" y="253"/>
                  </a:lnTo>
                  <a:lnTo>
                    <a:pt x="36" y="253"/>
                  </a:lnTo>
                  <a:lnTo>
                    <a:pt x="36" y="254"/>
                  </a:lnTo>
                  <a:lnTo>
                    <a:pt x="36" y="255"/>
                  </a:lnTo>
                  <a:lnTo>
                    <a:pt x="36" y="256"/>
                  </a:lnTo>
                  <a:lnTo>
                    <a:pt x="37" y="258"/>
                  </a:lnTo>
                  <a:lnTo>
                    <a:pt x="35" y="259"/>
                  </a:lnTo>
                  <a:lnTo>
                    <a:pt x="33" y="260"/>
                  </a:lnTo>
                  <a:lnTo>
                    <a:pt x="31" y="261"/>
                  </a:lnTo>
                  <a:lnTo>
                    <a:pt x="29" y="263"/>
                  </a:lnTo>
                  <a:lnTo>
                    <a:pt x="29" y="263"/>
                  </a:lnTo>
                  <a:lnTo>
                    <a:pt x="29" y="264"/>
                  </a:lnTo>
                  <a:lnTo>
                    <a:pt x="29" y="266"/>
                  </a:lnTo>
                  <a:lnTo>
                    <a:pt x="30" y="267"/>
                  </a:lnTo>
                  <a:lnTo>
                    <a:pt x="33" y="267"/>
                  </a:lnTo>
                  <a:lnTo>
                    <a:pt x="35" y="267"/>
                  </a:lnTo>
                  <a:lnTo>
                    <a:pt x="37" y="267"/>
                  </a:lnTo>
                  <a:lnTo>
                    <a:pt x="40" y="267"/>
                  </a:lnTo>
                  <a:lnTo>
                    <a:pt x="40" y="268"/>
                  </a:lnTo>
                  <a:lnTo>
                    <a:pt x="40" y="271"/>
                  </a:lnTo>
                  <a:lnTo>
                    <a:pt x="40" y="272"/>
                  </a:lnTo>
                  <a:lnTo>
                    <a:pt x="41" y="274"/>
                  </a:lnTo>
                  <a:lnTo>
                    <a:pt x="39" y="276"/>
                  </a:lnTo>
                  <a:lnTo>
                    <a:pt x="38" y="277"/>
                  </a:lnTo>
                  <a:lnTo>
                    <a:pt x="37" y="279"/>
                  </a:lnTo>
                  <a:lnTo>
                    <a:pt x="38" y="282"/>
                  </a:lnTo>
                  <a:lnTo>
                    <a:pt x="41" y="282"/>
                  </a:lnTo>
                  <a:lnTo>
                    <a:pt x="44" y="281"/>
                  </a:lnTo>
                  <a:lnTo>
                    <a:pt x="46" y="280"/>
                  </a:lnTo>
                  <a:lnTo>
                    <a:pt x="49" y="279"/>
                  </a:lnTo>
                  <a:lnTo>
                    <a:pt x="48" y="354"/>
                  </a:lnTo>
                  <a:lnTo>
                    <a:pt x="48" y="395"/>
                  </a:lnTo>
                  <a:lnTo>
                    <a:pt x="49" y="414"/>
                  </a:lnTo>
                  <a:lnTo>
                    <a:pt x="50" y="429"/>
                  </a:lnTo>
                  <a:lnTo>
                    <a:pt x="45" y="433"/>
                  </a:lnTo>
                  <a:lnTo>
                    <a:pt x="40" y="434"/>
                  </a:lnTo>
                  <a:lnTo>
                    <a:pt x="36" y="436"/>
                  </a:lnTo>
                  <a:lnTo>
                    <a:pt x="31" y="437"/>
                  </a:lnTo>
                  <a:lnTo>
                    <a:pt x="31" y="437"/>
                  </a:lnTo>
                  <a:lnTo>
                    <a:pt x="31" y="437"/>
                  </a:lnTo>
                  <a:close/>
                </a:path>
              </a:pathLst>
            </a:custGeom>
            <a:solidFill>
              <a:srgbClr val="D89605"/>
            </a:solidFill>
            <a:ln w="9525">
              <a:noFill/>
              <a:round/>
              <a:headEnd/>
              <a:tailEnd/>
            </a:ln>
          </p:spPr>
          <p:txBody>
            <a:bodyPr/>
            <a:lstStyle/>
            <a:p>
              <a:endParaRPr lang="en-US"/>
            </a:p>
          </p:txBody>
        </p:sp>
        <p:sp>
          <p:nvSpPr>
            <p:cNvPr id="8212" name="Freeform 20"/>
            <p:cNvSpPr>
              <a:spLocks/>
            </p:cNvSpPr>
            <p:nvPr/>
          </p:nvSpPr>
          <p:spPr bwMode="auto">
            <a:xfrm>
              <a:off x="767" y="3051"/>
              <a:ext cx="67" cy="347"/>
            </a:xfrm>
            <a:custGeom>
              <a:avLst/>
              <a:gdLst/>
              <a:ahLst/>
              <a:cxnLst>
                <a:cxn ang="0">
                  <a:pos x="2" y="344"/>
                </a:cxn>
                <a:cxn ang="0">
                  <a:pos x="9" y="183"/>
                </a:cxn>
                <a:cxn ang="0">
                  <a:pos x="15" y="143"/>
                </a:cxn>
                <a:cxn ang="0">
                  <a:pos x="29" y="20"/>
                </a:cxn>
                <a:cxn ang="0">
                  <a:pos x="49" y="7"/>
                </a:cxn>
                <a:cxn ang="0">
                  <a:pos x="64" y="4"/>
                </a:cxn>
                <a:cxn ang="0">
                  <a:pos x="59" y="14"/>
                </a:cxn>
                <a:cxn ang="0">
                  <a:pos x="55" y="24"/>
                </a:cxn>
                <a:cxn ang="0">
                  <a:pos x="60" y="29"/>
                </a:cxn>
                <a:cxn ang="0">
                  <a:pos x="56" y="38"/>
                </a:cxn>
                <a:cxn ang="0">
                  <a:pos x="49" y="44"/>
                </a:cxn>
                <a:cxn ang="0">
                  <a:pos x="56" y="46"/>
                </a:cxn>
                <a:cxn ang="0">
                  <a:pos x="49" y="63"/>
                </a:cxn>
                <a:cxn ang="0">
                  <a:pos x="55" y="64"/>
                </a:cxn>
                <a:cxn ang="0">
                  <a:pos x="49" y="75"/>
                </a:cxn>
                <a:cxn ang="0">
                  <a:pos x="43" y="81"/>
                </a:cxn>
                <a:cxn ang="0">
                  <a:pos x="53" y="82"/>
                </a:cxn>
                <a:cxn ang="0">
                  <a:pos x="44" y="99"/>
                </a:cxn>
                <a:cxn ang="0">
                  <a:pos x="50" y="104"/>
                </a:cxn>
                <a:cxn ang="0">
                  <a:pos x="41" y="111"/>
                </a:cxn>
                <a:cxn ang="0">
                  <a:pos x="37" y="117"/>
                </a:cxn>
                <a:cxn ang="0">
                  <a:pos x="46" y="119"/>
                </a:cxn>
                <a:cxn ang="0">
                  <a:pos x="42" y="129"/>
                </a:cxn>
                <a:cxn ang="0">
                  <a:pos x="47" y="135"/>
                </a:cxn>
                <a:cxn ang="0">
                  <a:pos x="35" y="141"/>
                </a:cxn>
                <a:cxn ang="0">
                  <a:pos x="37" y="146"/>
                </a:cxn>
                <a:cxn ang="0">
                  <a:pos x="45" y="151"/>
                </a:cxn>
                <a:cxn ang="0">
                  <a:pos x="35" y="163"/>
                </a:cxn>
                <a:cxn ang="0">
                  <a:pos x="31" y="168"/>
                </a:cxn>
                <a:cxn ang="0">
                  <a:pos x="42" y="169"/>
                </a:cxn>
                <a:cxn ang="0">
                  <a:pos x="32" y="180"/>
                </a:cxn>
                <a:cxn ang="0">
                  <a:pos x="34" y="185"/>
                </a:cxn>
                <a:cxn ang="0">
                  <a:pos x="30" y="196"/>
                </a:cxn>
                <a:cxn ang="0">
                  <a:pos x="32" y="200"/>
                </a:cxn>
                <a:cxn ang="0">
                  <a:pos x="37" y="203"/>
                </a:cxn>
                <a:cxn ang="0">
                  <a:pos x="26" y="210"/>
                </a:cxn>
                <a:cxn ang="0">
                  <a:pos x="26" y="217"/>
                </a:cxn>
                <a:cxn ang="0">
                  <a:pos x="35" y="217"/>
                </a:cxn>
                <a:cxn ang="0">
                  <a:pos x="28" y="226"/>
                </a:cxn>
                <a:cxn ang="0">
                  <a:pos x="21" y="233"/>
                </a:cxn>
                <a:cxn ang="0">
                  <a:pos x="34" y="232"/>
                </a:cxn>
                <a:cxn ang="0">
                  <a:pos x="23" y="247"/>
                </a:cxn>
                <a:cxn ang="0">
                  <a:pos x="27" y="249"/>
                </a:cxn>
                <a:cxn ang="0">
                  <a:pos x="30" y="254"/>
                </a:cxn>
                <a:cxn ang="0">
                  <a:pos x="19" y="267"/>
                </a:cxn>
                <a:cxn ang="0">
                  <a:pos x="30" y="265"/>
                </a:cxn>
                <a:cxn ang="0">
                  <a:pos x="21" y="273"/>
                </a:cxn>
                <a:cxn ang="0">
                  <a:pos x="26" y="278"/>
                </a:cxn>
                <a:cxn ang="0">
                  <a:pos x="27" y="285"/>
                </a:cxn>
                <a:cxn ang="0">
                  <a:pos x="14" y="293"/>
                </a:cxn>
                <a:cxn ang="0">
                  <a:pos x="21" y="293"/>
                </a:cxn>
                <a:cxn ang="0">
                  <a:pos x="26" y="298"/>
                </a:cxn>
                <a:cxn ang="0">
                  <a:pos x="14" y="308"/>
                </a:cxn>
                <a:cxn ang="0">
                  <a:pos x="18" y="309"/>
                </a:cxn>
                <a:cxn ang="0">
                  <a:pos x="25" y="312"/>
                </a:cxn>
                <a:cxn ang="0">
                  <a:pos x="10" y="324"/>
                </a:cxn>
                <a:cxn ang="0">
                  <a:pos x="22" y="326"/>
                </a:cxn>
                <a:cxn ang="0">
                  <a:pos x="19" y="334"/>
                </a:cxn>
                <a:cxn ang="0">
                  <a:pos x="13" y="339"/>
                </a:cxn>
                <a:cxn ang="0">
                  <a:pos x="17" y="343"/>
                </a:cxn>
                <a:cxn ang="0">
                  <a:pos x="7" y="347"/>
                </a:cxn>
              </a:cxnLst>
              <a:rect l="0" t="0" r="r" b="b"/>
              <a:pathLst>
                <a:path w="67" h="347">
                  <a:moveTo>
                    <a:pt x="7" y="347"/>
                  </a:moveTo>
                  <a:lnTo>
                    <a:pt x="6" y="346"/>
                  </a:lnTo>
                  <a:lnTo>
                    <a:pt x="4" y="345"/>
                  </a:lnTo>
                  <a:lnTo>
                    <a:pt x="3" y="345"/>
                  </a:lnTo>
                  <a:lnTo>
                    <a:pt x="2" y="344"/>
                  </a:lnTo>
                  <a:lnTo>
                    <a:pt x="0" y="304"/>
                  </a:lnTo>
                  <a:lnTo>
                    <a:pt x="0" y="265"/>
                  </a:lnTo>
                  <a:lnTo>
                    <a:pt x="0" y="226"/>
                  </a:lnTo>
                  <a:lnTo>
                    <a:pt x="3" y="188"/>
                  </a:lnTo>
                  <a:lnTo>
                    <a:pt x="9" y="183"/>
                  </a:lnTo>
                  <a:lnTo>
                    <a:pt x="11" y="178"/>
                  </a:lnTo>
                  <a:lnTo>
                    <a:pt x="11" y="173"/>
                  </a:lnTo>
                  <a:lnTo>
                    <a:pt x="11" y="166"/>
                  </a:lnTo>
                  <a:lnTo>
                    <a:pt x="13" y="154"/>
                  </a:lnTo>
                  <a:lnTo>
                    <a:pt x="15" y="143"/>
                  </a:lnTo>
                  <a:lnTo>
                    <a:pt x="17" y="132"/>
                  </a:lnTo>
                  <a:lnTo>
                    <a:pt x="18" y="120"/>
                  </a:lnTo>
                  <a:lnTo>
                    <a:pt x="24" y="63"/>
                  </a:lnTo>
                  <a:lnTo>
                    <a:pt x="27" y="33"/>
                  </a:lnTo>
                  <a:lnTo>
                    <a:pt x="29" y="20"/>
                  </a:lnTo>
                  <a:lnTo>
                    <a:pt x="30" y="16"/>
                  </a:lnTo>
                  <a:lnTo>
                    <a:pt x="35" y="15"/>
                  </a:lnTo>
                  <a:lnTo>
                    <a:pt x="40" y="12"/>
                  </a:lnTo>
                  <a:lnTo>
                    <a:pt x="44" y="10"/>
                  </a:lnTo>
                  <a:lnTo>
                    <a:pt x="49" y="7"/>
                  </a:lnTo>
                  <a:lnTo>
                    <a:pt x="52" y="5"/>
                  </a:lnTo>
                  <a:lnTo>
                    <a:pt x="57" y="3"/>
                  </a:lnTo>
                  <a:lnTo>
                    <a:pt x="62" y="1"/>
                  </a:lnTo>
                  <a:lnTo>
                    <a:pt x="67" y="0"/>
                  </a:lnTo>
                  <a:lnTo>
                    <a:pt x="64" y="4"/>
                  </a:lnTo>
                  <a:lnTo>
                    <a:pt x="60" y="7"/>
                  </a:lnTo>
                  <a:lnTo>
                    <a:pt x="57" y="10"/>
                  </a:lnTo>
                  <a:lnTo>
                    <a:pt x="54" y="13"/>
                  </a:lnTo>
                  <a:lnTo>
                    <a:pt x="56" y="13"/>
                  </a:lnTo>
                  <a:lnTo>
                    <a:pt x="59" y="14"/>
                  </a:lnTo>
                  <a:lnTo>
                    <a:pt x="60" y="14"/>
                  </a:lnTo>
                  <a:lnTo>
                    <a:pt x="63" y="15"/>
                  </a:lnTo>
                  <a:lnTo>
                    <a:pt x="60" y="19"/>
                  </a:lnTo>
                  <a:lnTo>
                    <a:pt x="57" y="22"/>
                  </a:lnTo>
                  <a:lnTo>
                    <a:pt x="55" y="24"/>
                  </a:lnTo>
                  <a:lnTo>
                    <a:pt x="52" y="29"/>
                  </a:lnTo>
                  <a:lnTo>
                    <a:pt x="54" y="29"/>
                  </a:lnTo>
                  <a:lnTo>
                    <a:pt x="56" y="29"/>
                  </a:lnTo>
                  <a:lnTo>
                    <a:pt x="58" y="29"/>
                  </a:lnTo>
                  <a:lnTo>
                    <a:pt x="60" y="29"/>
                  </a:lnTo>
                  <a:lnTo>
                    <a:pt x="60" y="30"/>
                  </a:lnTo>
                  <a:lnTo>
                    <a:pt x="60" y="33"/>
                  </a:lnTo>
                  <a:lnTo>
                    <a:pt x="59" y="35"/>
                  </a:lnTo>
                  <a:lnTo>
                    <a:pt x="59" y="37"/>
                  </a:lnTo>
                  <a:lnTo>
                    <a:pt x="56" y="38"/>
                  </a:lnTo>
                  <a:lnTo>
                    <a:pt x="54" y="39"/>
                  </a:lnTo>
                  <a:lnTo>
                    <a:pt x="52" y="41"/>
                  </a:lnTo>
                  <a:lnTo>
                    <a:pt x="49" y="41"/>
                  </a:lnTo>
                  <a:lnTo>
                    <a:pt x="49" y="42"/>
                  </a:lnTo>
                  <a:lnTo>
                    <a:pt x="49" y="44"/>
                  </a:lnTo>
                  <a:lnTo>
                    <a:pt x="49" y="45"/>
                  </a:lnTo>
                  <a:lnTo>
                    <a:pt x="49" y="46"/>
                  </a:lnTo>
                  <a:lnTo>
                    <a:pt x="51" y="46"/>
                  </a:lnTo>
                  <a:lnTo>
                    <a:pt x="53" y="46"/>
                  </a:lnTo>
                  <a:lnTo>
                    <a:pt x="56" y="46"/>
                  </a:lnTo>
                  <a:lnTo>
                    <a:pt x="58" y="46"/>
                  </a:lnTo>
                  <a:lnTo>
                    <a:pt x="57" y="51"/>
                  </a:lnTo>
                  <a:lnTo>
                    <a:pt x="54" y="55"/>
                  </a:lnTo>
                  <a:lnTo>
                    <a:pt x="52" y="58"/>
                  </a:lnTo>
                  <a:lnTo>
                    <a:pt x="49" y="63"/>
                  </a:lnTo>
                  <a:lnTo>
                    <a:pt x="51" y="63"/>
                  </a:lnTo>
                  <a:lnTo>
                    <a:pt x="52" y="63"/>
                  </a:lnTo>
                  <a:lnTo>
                    <a:pt x="54" y="63"/>
                  </a:lnTo>
                  <a:lnTo>
                    <a:pt x="56" y="63"/>
                  </a:lnTo>
                  <a:lnTo>
                    <a:pt x="55" y="64"/>
                  </a:lnTo>
                  <a:lnTo>
                    <a:pt x="55" y="67"/>
                  </a:lnTo>
                  <a:lnTo>
                    <a:pt x="55" y="69"/>
                  </a:lnTo>
                  <a:lnTo>
                    <a:pt x="55" y="71"/>
                  </a:lnTo>
                  <a:lnTo>
                    <a:pt x="52" y="73"/>
                  </a:lnTo>
                  <a:lnTo>
                    <a:pt x="49" y="75"/>
                  </a:lnTo>
                  <a:lnTo>
                    <a:pt x="46" y="76"/>
                  </a:lnTo>
                  <a:lnTo>
                    <a:pt x="43" y="78"/>
                  </a:lnTo>
                  <a:lnTo>
                    <a:pt x="43" y="79"/>
                  </a:lnTo>
                  <a:lnTo>
                    <a:pt x="43" y="79"/>
                  </a:lnTo>
                  <a:lnTo>
                    <a:pt x="43" y="81"/>
                  </a:lnTo>
                  <a:lnTo>
                    <a:pt x="43" y="82"/>
                  </a:lnTo>
                  <a:lnTo>
                    <a:pt x="45" y="82"/>
                  </a:lnTo>
                  <a:lnTo>
                    <a:pt x="48" y="82"/>
                  </a:lnTo>
                  <a:lnTo>
                    <a:pt x="50" y="82"/>
                  </a:lnTo>
                  <a:lnTo>
                    <a:pt x="53" y="82"/>
                  </a:lnTo>
                  <a:lnTo>
                    <a:pt x="52" y="86"/>
                  </a:lnTo>
                  <a:lnTo>
                    <a:pt x="49" y="90"/>
                  </a:lnTo>
                  <a:lnTo>
                    <a:pt x="46" y="94"/>
                  </a:lnTo>
                  <a:lnTo>
                    <a:pt x="42" y="98"/>
                  </a:lnTo>
                  <a:lnTo>
                    <a:pt x="44" y="99"/>
                  </a:lnTo>
                  <a:lnTo>
                    <a:pt x="46" y="99"/>
                  </a:lnTo>
                  <a:lnTo>
                    <a:pt x="49" y="99"/>
                  </a:lnTo>
                  <a:lnTo>
                    <a:pt x="51" y="100"/>
                  </a:lnTo>
                  <a:lnTo>
                    <a:pt x="50" y="101"/>
                  </a:lnTo>
                  <a:lnTo>
                    <a:pt x="50" y="104"/>
                  </a:lnTo>
                  <a:lnTo>
                    <a:pt x="50" y="105"/>
                  </a:lnTo>
                  <a:lnTo>
                    <a:pt x="49" y="108"/>
                  </a:lnTo>
                  <a:lnTo>
                    <a:pt x="47" y="109"/>
                  </a:lnTo>
                  <a:lnTo>
                    <a:pt x="45" y="109"/>
                  </a:lnTo>
                  <a:lnTo>
                    <a:pt x="41" y="111"/>
                  </a:lnTo>
                  <a:lnTo>
                    <a:pt x="39" y="112"/>
                  </a:lnTo>
                  <a:lnTo>
                    <a:pt x="38" y="113"/>
                  </a:lnTo>
                  <a:lnTo>
                    <a:pt x="38" y="114"/>
                  </a:lnTo>
                  <a:lnTo>
                    <a:pt x="38" y="115"/>
                  </a:lnTo>
                  <a:lnTo>
                    <a:pt x="37" y="117"/>
                  </a:lnTo>
                  <a:lnTo>
                    <a:pt x="41" y="116"/>
                  </a:lnTo>
                  <a:lnTo>
                    <a:pt x="44" y="115"/>
                  </a:lnTo>
                  <a:lnTo>
                    <a:pt x="46" y="115"/>
                  </a:lnTo>
                  <a:lnTo>
                    <a:pt x="49" y="114"/>
                  </a:lnTo>
                  <a:lnTo>
                    <a:pt x="46" y="119"/>
                  </a:lnTo>
                  <a:lnTo>
                    <a:pt x="41" y="122"/>
                  </a:lnTo>
                  <a:lnTo>
                    <a:pt x="37" y="125"/>
                  </a:lnTo>
                  <a:lnTo>
                    <a:pt x="36" y="130"/>
                  </a:lnTo>
                  <a:lnTo>
                    <a:pt x="39" y="129"/>
                  </a:lnTo>
                  <a:lnTo>
                    <a:pt x="42" y="129"/>
                  </a:lnTo>
                  <a:lnTo>
                    <a:pt x="45" y="129"/>
                  </a:lnTo>
                  <a:lnTo>
                    <a:pt x="49" y="128"/>
                  </a:lnTo>
                  <a:lnTo>
                    <a:pt x="48" y="131"/>
                  </a:lnTo>
                  <a:lnTo>
                    <a:pt x="48" y="132"/>
                  </a:lnTo>
                  <a:lnTo>
                    <a:pt x="47" y="135"/>
                  </a:lnTo>
                  <a:lnTo>
                    <a:pt x="46" y="137"/>
                  </a:lnTo>
                  <a:lnTo>
                    <a:pt x="43" y="138"/>
                  </a:lnTo>
                  <a:lnTo>
                    <a:pt x="41" y="139"/>
                  </a:lnTo>
                  <a:lnTo>
                    <a:pt x="38" y="140"/>
                  </a:lnTo>
                  <a:lnTo>
                    <a:pt x="35" y="141"/>
                  </a:lnTo>
                  <a:lnTo>
                    <a:pt x="35" y="143"/>
                  </a:lnTo>
                  <a:lnTo>
                    <a:pt x="35" y="143"/>
                  </a:lnTo>
                  <a:lnTo>
                    <a:pt x="34" y="145"/>
                  </a:lnTo>
                  <a:lnTo>
                    <a:pt x="34" y="147"/>
                  </a:lnTo>
                  <a:lnTo>
                    <a:pt x="37" y="146"/>
                  </a:lnTo>
                  <a:lnTo>
                    <a:pt x="41" y="146"/>
                  </a:lnTo>
                  <a:lnTo>
                    <a:pt x="43" y="146"/>
                  </a:lnTo>
                  <a:lnTo>
                    <a:pt x="46" y="145"/>
                  </a:lnTo>
                  <a:lnTo>
                    <a:pt x="45" y="148"/>
                  </a:lnTo>
                  <a:lnTo>
                    <a:pt x="45" y="151"/>
                  </a:lnTo>
                  <a:lnTo>
                    <a:pt x="45" y="155"/>
                  </a:lnTo>
                  <a:lnTo>
                    <a:pt x="44" y="158"/>
                  </a:lnTo>
                  <a:lnTo>
                    <a:pt x="41" y="160"/>
                  </a:lnTo>
                  <a:lnTo>
                    <a:pt x="38" y="162"/>
                  </a:lnTo>
                  <a:lnTo>
                    <a:pt x="35" y="163"/>
                  </a:lnTo>
                  <a:lnTo>
                    <a:pt x="32" y="165"/>
                  </a:lnTo>
                  <a:lnTo>
                    <a:pt x="31" y="166"/>
                  </a:lnTo>
                  <a:lnTo>
                    <a:pt x="31" y="166"/>
                  </a:lnTo>
                  <a:lnTo>
                    <a:pt x="31" y="167"/>
                  </a:lnTo>
                  <a:lnTo>
                    <a:pt x="31" y="168"/>
                  </a:lnTo>
                  <a:lnTo>
                    <a:pt x="34" y="168"/>
                  </a:lnTo>
                  <a:lnTo>
                    <a:pt x="37" y="168"/>
                  </a:lnTo>
                  <a:lnTo>
                    <a:pt x="40" y="168"/>
                  </a:lnTo>
                  <a:lnTo>
                    <a:pt x="42" y="168"/>
                  </a:lnTo>
                  <a:lnTo>
                    <a:pt x="42" y="169"/>
                  </a:lnTo>
                  <a:lnTo>
                    <a:pt x="42" y="172"/>
                  </a:lnTo>
                  <a:lnTo>
                    <a:pt x="41" y="173"/>
                  </a:lnTo>
                  <a:lnTo>
                    <a:pt x="41" y="176"/>
                  </a:lnTo>
                  <a:lnTo>
                    <a:pt x="35" y="178"/>
                  </a:lnTo>
                  <a:lnTo>
                    <a:pt x="32" y="180"/>
                  </a:lnTo>
                  <a:lnTo>
                    <a:pt x="30" y="181"/>
                  </a:lnTo>
                  <a:lnTo>
                    <a:pt x="29" y="182"/>
                  </a:lnTo>
                  <a:lnTo>
                    <a:pt x="30" y="184"/>
                  </a:lnTo>
                  <a:lnTo>
                    <a:pt x="31" y="185"/>
                  </a:lnTo>
                  <a:lnTo>
                    <a:pt x="34" y="185"/>
                  </a:lnTo>
                  <a:lnTo>
                    <a:pt x="40" y="185"/>
                  </a:lnTo>
                  <a:lnTo>
                    <a:pt x="39" y="188"/>
                  </a:lnTo>
                  <a:lnTo>
                    <a:pt x="37" y="191"/>
                  </a:lnTo>
                  <a:lnTo>
                    <a:pt x="33" y="193"/>
                  </a:lnTo>
                  <a:lnTo>
                    <a:pt x="30" y="196"/>
                  </a:lnTo>
                  <a:lnTo>
                    <a:pt x="30" y="196"/>
                  </a:lnTo>
                  <a:lnTo>
                    <a:pt x="30" y="197"/>
                  </a:lnTo>
                  <a:lnTo>
                    <a:pt x="30" y="199"/>
                  </a:lnTo>
                  <a:lnTo>
                    <a:pt x="30" y="200"/>
                  </a:lnTo>
                  <a:lnTo>
                    <a:pt x="32" y="200"/>
                  </a:lnTo>
                  <a:lnTo>
                    <a:pt x="34" y="200"/>
                  </a:lnTo>
                  <a:lnTo>
                    <a:pt x="36" y="201"/>
                  </a:lnTo>
                  <a:lnTo>
                    <a:pt x="37" y="202"/>
                  </a:lnTo>
                  <a:lnTo>
                    <a:pt x="37" y="203"/>
                  </a:lnTo>
                  <a:lnTo>
                    <a:pt x="37" y="203"/>
                  </a:lnTo>
                  <a:lnTo>
                    <a:pt x="37" y="204"/>
                  </a:lnTo>
                  <a:lnTo>
                    <a:pt x="37" y="205"/>
                  </a:lnTo>
                  <a:lnTo>
                    <a:pt x="32" y="207"/>
                  </a:lnTo>
                  <a:lnTo>
                    <a:pt x="29" y="207"/>
                  </a:lnTo>
                  <a:lnTo>
                    <a:pt x="26" y="210"/>
                  </a:lnTo>
                  <a:lnTo>
                    <a:pt x="23" y="214"/>
                  </a:lnTo>
                  <a:lnTo>
                    <a:pt x="24" y="215"/>
                  </a:lnTo>
                  <a:lnTo>
                    <a:pt x="25" y="215"/>
                  </a:lnTo>
                  <a:lnTo>
                    <a:pt x="25" y="216"/>
                  </a:lnTo>
                  <a:lnTo>
                    <a:pt x="26" y="217"/>
                  </a:lnTo>
                  <a:lnTo>
                    <a:pt x="28" y="216"/>
                  </a:lnTo>
                  <a:lnTo>
                    <a:pt x="30" y="216"/>
                  </a:lnTo>
                  <a:lnTo>
                    <a:pt x="33" y="215"/>
                  </a:lnTo>
                  <a:lnTo>
                    <a:pt x="35" y="215"/>
                  </a:lnTo>
                  <a:lnTo>
                    <a:pt x="35" y="217"/>
                  </a:lnTo>
                  <a:lnTo>
                    <a:pt x="35" y="219"/>
                  </a:lnTo>
                  <a:lnTo>
                    <a:pt x="34" y="222"/>
                  </a:lnTo>
                  <a:lnTo>
                    <a:pt x="34" y="224"/>
                  </a:lnTo>
                  <a:lnTo>
                    <a:pt x="31" y="225"/>
                  </a:lnTo>
                  <a:lnTo>
                    <a:pt x="28" y="226"/>
                  </a:lnTo>
                  <a:lnTo>
                    <a:pt x="25" y="227"/>
                  </a:lnTo>
                  <a:lnTo>
                    <a:pt x="22" y="229"/>
                  </a:lnTo>
                  <a:lnTo>
                    <a:pt x="21" y="230"/>
                  </a:lnTo>
                  <a:lnTo>
                    <a:pt x="21" y="232"/>
                  </a:lnTo>
                  <a:lnTo>
                    <a:pt x="21" y="233"/>
                  </a:lnTo>
                  <a:lnTo>
                    <a:pt x="22" y="234"/>
                  </a:lnTo>
                  <a:lnTo>
                    <a:pt x="25" y="233"/>
                  </a:lnTo>
                  <a:lnTo>
                    <a:pt x="28" y="233"/>
                  </a:lnTo>
                  <a:lnTo>
                    <a:pt x="31" y="232"/>
                  </a:lnTo>
                  <a:lnTo>
                    <a:pt x="34" y="232"/>
                  </a:lnTo>
                  <a:lnTo>
                    <a:pt x="33" y="237"/>
                  </a:lnTo>
                  <a:lnTo>
                    <a:pt x="31" y="240"/>
                  </a:lnTo>
                  <a:lnTo>
                    <a:pt x="28" y="243"/>
                  </a:lnTo>
                  <a:lnTo>
                    <a:pt x="23" y="246"/>
                  </a:lnTo>
                  <a:lnTo>
                    <a:pt x="23" y="247"/>
                  </a:lnTo>
                  <a:lnTo>
                    <a:pt x="23" y="249"/>
                  </a:lnTo>
                  <a:lnTo>
                    <a:pt x="23" y="249"/>
                  </a:lnTo>
                  <a:lnTo>
                    <a:pt x="23" y="251"/>
                  </a:lnTo>
                  <a:lnTo>
                    <a:pt x="25" y="250"/>
                  </a:lnTo>
                  <a:lnTo>
                    <a:pt x="27" y="249"/>
                  </a:lnTo>
                  <a:lnTo>
                    <a:pt x="30" y="249"/>
                  </a:lnTo>
                  <a:lnTo>
                    <a:pt x="31" y="249"/>
                  </a:lnTo>
                  <a:lnTo>
                    <a:pt x="31" y="250"/>
                  </a:lnTo>
                  <a:lnTo>
                    <a:pt x="31" y="252"/>
                  </a:lnTo>
                  <a:lnTo>
                    <a:pt x="30" y="254"/>
                  </a:lnTo>
                  <a:lnTo>
                    <a:pt x="30" y="256"/>
                  </a:lnTo>
                  <a:lnTo>
                    <a:pt x="25" y="258"/>
                  </a:lnTo>
                  <a:lnTo>
                    <a:pt x="22" y="260"/>
                  </a:lnTo>
                  <a:lnTo>
                    <a:pt x="21" y="262"/>
                  </a:lnTo>
                  <a:lnTo>
                    <a:pt x="19" y="267"/>
                  </a:lnTo>
                  <a:lnTo>
                    <a:pt x="22" y="266"/>
                  </a:lnTo>
                  <a:lnTo>
                    <a:pt x="25" y="265"/>
                  </a:lnTo>
                  <a:lnTo>
                    <a:pt x="27" y="265"/>
                  </a:lnTo>
                  <a:lnTo>
                    <a:pt x="30" y="264"/>
                  </a:lnTo>
                  <a:lnTo>
                    <a:pt x="30" y="265"/>
                  </a:lnTo>
                  <a:lnTo>
                    <a:pt x="30" y="267"/>
                  </a:lnTo>
                  <a:lnTo>
                    <a:pt x="30" y="268"/>
                  </a:lnTo>
                  <a:lnTo>
                    <a:pt x="30" y="269"/>
                  </a:lnTo>
                  <a:lnTo>
                    <a:pt x="24" y="271"/>
                  </a:lnTo>
                  <a:lnTo>
                    <a:pt x="21" y="273"/>
                  </a:lnTo>
                  <a:lnTo>
                    <a:pt x="19" y="275"/>
                  </a:lnTo>
                  <a:lnTo>
                    <a:pt x="18" y="280"/>
                  </a:lnTo>
                  <a:lnTo>
                    <a:pt x="21" y="280"/>
                  </a:lnTo>
                  <a:lnTo>
                    <a:pt x="23" y="279"/>
                  </a:lnTo>
                  <a:lnTo>
                    <a:pt x="26" y="278"/>
                  </a:lnTo>
                  <a:lnTo>
                    <a:pt x="29" y="277"/>
                  </a:lnTo>
                  <a:lnTo>
                    <a:pt x="28" y="279"/>
                  </a:lnTo>
                  <a:lnTo>
                    <a:pt x="28" y="281"/>
                  </a:lnTo>
                  <a:lnTo>
                    <a:pt x="27" y="283"/>
                  </a:lnTo>
                  <a:lnTo>
                    <a:pt x="27" y="285"/>
                  </a:lnTo>
                  <a:lnTo>
                    <a:pt x="23" y="286"/>
                  </a:lnTo>
                  <a:lnTo>
                    <a:pt x="19" y="287"/>
                  </a:lnTo>
                  <a:lnTo>
                    <a:pt x="17" y="289"/>
                  </a:lnTo>
                  <a:lnTo>
                    <a:pt x="14" y="292"/>
                  </a:lnTo>
                  <a:lnTo>
                    <a:pt x="14" y="293"/>
                  </a:lnTo>
                  <a:lnTo>
                    <a:pt x="15" y="293"/>
                  </a:lnTo>
                  <a:lnTo>
                    <a:pt x="15" y="293"/>
                  </a:lnTo>
                  <a:lnTo>
                    <a:pt x="15" y="294"/>
                  </a:lnTo>
                  <a:lnTo>
                    <a:pt x="18" y="293"/>
                  </a:lnTo>
                  <a:lnTo>
                    <a:pt x="21" y="293"/>
                  </a:lnTo>
                  <a:lnTo>
                    <a:pt x="23" y="293"/>
                  </a:lnTo>
                  <a:lnTo>
                    <a:pt x="26" y="292"/>
                  </a:lnTo>
                  <a:lnTo>
                    <a:pt x="26" y="294"/>
                  </a:lnTo>
                  <a:lnTo>
                    <a:pt x="26" y="295"/>
                  </a:lnTo>
                  <a:lnTo>
                    <a:pt x="26" y="298"/>
                  </a:lnTo>
                  <a:lnTo>
                    <a:pt x="26" y="299"/>
                  </a:lnTo>
                  <a:lnTo>
                    <a:pt x="23" y="301"/>
                  </a:lnTo>
                  <a:lnTo>
                    <a:pt x="20" y="303"/>
                  </a:lnTo>
                  <a:lnTo>
                    <a:pt x="17" y="305"/>
                  </a:lnTo>
                  <a:lnTo>
                    <a:pt x="14" y="308"/>
                  </a:lnTo>
                  <a:lnTo>
                    <a:pt x="14" y="308"/>
                  </a:lnTo>
                  <a:lnTo>
                    <a:pt x="15" y="309"/>
                  </a:lnTo>
                  <a:lnTo>
                    <a:pt x="15" y="309"/>
                  </a:lnTo>
                  <a:lnTo>
                    <a:pt x="15" y="309"/>
                  </a:lnTo>
                  <a:lnTo>
                    <a:pt x="18" y="309"/>
                  </a:lnTo>
                  <a:lnTo>
                    <a:pt x="20" y="309"/>
                  </a:lnTo>
                  <a:lnTo>
                    <a:pt x="22" y="309"/>
                  </a:lnTo>
                  <a:lnTo>
                    <a:pt x="26" y="308"/>
                  </a:lnTo>
                  <a:lnTo>
                    <a:pt x="25" y="309"/>
                  </a:lnTo>
                  <a:lnTo>
                    <a:pt x="25" y="312"/>
                  </a:lnTo>
                  <a:lnTo>
                    <a:pt x="24" y="314"/>
                  </a:lnTo>
                  <a:lnTo>
                    <a:pt x="23" y="317"/>
                  </a:lnTo>
                  <a:lnTo>
                    <a:pt x="18" y="318"/>
                  </a:lnTo>
                  <a:lnTo>
                    <a:pt x="13" y="321"/>
                  </a:lnTo>
                  <a:lnTo>
                    <a:pt x="10" y="324"/>
                  </a:lnTo>
                  <a:lnTo>
                    <a:pt x="10" y="329"/>
                  </a:lnTo>
                  <a:lnTo>
                    <a:pt x="13" y="328"/>
                  </a:lnTo>
                  <a:lnTo>
                    <a:pt x="16" y="328"/>
                  </a:lnTo>
                  <a:lnTo>
                    <a:pt x="18" y="327"/>
                  </a:lnTo>
                  <a:lnTo>
                    <a:pt x="22" y="326"/>
                  </a:lnTo>
                  <a:lnTo>
                    <a:pt x="22" y="328"/>
                  </a:lnTo>
                  <a:lnTo>
                    <a:pt x="22" y="329"/>
                  </a:lnTo>
                  <a:lnTo>
                    <a:pt x="21" y="332"/>
                  </a:lnTo>
                  <a:lnTo>
                    <a:pt x="21" y="333"/>
                  </a:lnTo>
                  <a:lnTo>
                    <a:pt x="19" y="334"/>
                  </a:lnTo>
                  <a:lnTo>
                    <a:pt x="18" y="335"/>
                  </a:lnTo>
                  <a:lnTo>
                    <a:pt x="15" y="336"/>
                  </a:lnTo>
                  <a:lnTo>
                    <a:pt x="14" y="337"/>
                  </a:lnTo>
                  <a:lnTo>
                    <a:pt x="13" y="338"/>
                  </a:lnTo>
                  <a:lnTo>
                    <a:pt x="13" y="339"/>
                  </a:lnTo>
                  <a:lnTo>
                    <a:pt x="13" y="340"/>
                  </a:lnTo>
                  <a:lnTo>
                    <a:pt x="13" y="341"/>
                  </a:lnTo>
                  <a:lnTo>
                    <a:pt x="15" y="342"/>
                  </a:lnTo>
                  <a:lnTo>
                    <a:pt x="15" y="342"/>
                  </a:lnTo>
                  <a:lnTo>
                    <a:pt x="17" y="343"/>
                  </a:lnTo>
                  <a:lnTo>
                    <a:pt x="18" y="343"/>
                  </a:lnTo>
                  <a:lnTo>
                    <a:pt x="16" y="346"/>
                  </a:lnTo>
                  <a:lnTo>
                    <a:pt x="13" y="347"/>
                  </a:lnTo>
                  <a:lnTo>
                    <a:pt x="9" y="347"/>
                  </a:lnTo>
                  <a:lnTo>
                    <a:pt x="7" y="347"/>
                  </a:lnTo>
                  <a:lnTo>
                    <a:pt x="7" y="347"/>
                  </a:lnTo>
                  <a:lnTo>
                    <a:pt x="7" y="347"/>
                  </a:lnTo>
                  <a:close/>
                </a:path>
              </a:pathLst>
            </a:custGeom>
            <a:solidFill>
              <a:srgbClr val="D89605"/>
            </a:solidFill>
            <a:ln w="9525">
              <a:noFill/>
              <a:round/>
              <a:headEnd/>
              <a:tailEnd/>
            </a:ln>
          </p:spPr>
          <p:txBody>
            <a:bodyPr/>
            <a:lstStyle/>
            <a:p>
              <a:endParaRPr lang="en-US"/>
            </a:p>
          </p:txBody>
        </p:sp>
        <p:sp>
          <p:nvSpPr>
            <p:cNvPr id="8213" name="Freeform 21"/>
            <p:cNvSpPr>
              <a:spLocks/>
            </p:cNvSpPr>
            <p:nvPr/>
          </p:nvSpPr>
          <p:spPr bwMode="auto">
            <a:xfrm>
              <a:off x="813" y="3255"/>
              <a:ext cx="119" cy="49"/>
            </a:xfrm>
            <a:custGeom>
              <a:avLst/>
              <a:gdLst/>
              <a:ahLst/>
              <a:cxnLst>
                <a:cxn ang="0">
                  <a:pos x="78" y="49"/>
                </a:cxn>
                <a:cxn ang="0">
                  <a:pos x="65" y="47"/>
                </a:cxn>
                <a:cxn ang="0">
                  <a:pos x="52" y="44"/>
                </a:cxn>
                <a:cxn ang="0">
                  <a:pos x="39" y="41"/>
                </a:cxn>
                <a:cxn ang="0">
                  <a:pos x="26" y="36"/>
                </a:cxn>
                <a:cxn ang="0">
                  <a:pos x="16" y="30"/>
                </a:cxn>
                <a:cxn ang="0">
                  <a:pos x="7" y="22"/>
                </a:cxn>
                <a:cxn ang="0">
                  <a:pos x="2" y="13"/>
                </a:cxn>
                <a:cxn ang="0">
                  <a:pos x="0" y="0"/>
                </a:cxn>
                <a:cxn ang="0">
                  <a:pos x="14" y="3"/>
                </a:cxn>
                <a:cxn ang="0">
                  <a:pos x="29" y="4"/>
                </a:cxn>
                <a:cxn ang="0">
                  <a:pos x="44" y="5"/>
                </a:cxn>
                <a:cxn ang="0">
                  <a:pos x="59" y="6"/>
                </a:cxn>
                <a:cxn ang="0">
                  <a:pos x="74" y="7"/>
                </a:cxn>
                <a:cxn ang="0">
                  <a:pos x="89" y="7"/>
                </a:cxn>
                <a:cxn ang="0">
                  <a:pos x="104" y="7"/>
                </a:cxn>
                <a:cxn ang="0">
                  <a:pos x="119" y="7"/>
                </a:cxn>
                <a:cxn ang="0">
                  <a:pos x="118" y="18"/>
                </a:cxn>
                <a:cxn ang="0">
                  <a:pos x="116" y="27"/>
                </a:cxn>
                <a:cxn ang="0">
                  <a:pos x="113" y="34"/>
                </a:cxn>
                <a:cxn ang="0">
                  <a:pos x="109" y="40"/>
                </a:cxn>
                <a:cxn ang="0">
                  <a:pos x="104" y="44"/>
                </a:cxn>
                <a:cxn ang="0">
                  <a:pos x="97" y="47"/>
                </a:cxn>
                <a:cxn ang="0">
                  <a:pos x="88" y="48"/>
                </a:cxn>
                <a:cxn ang="0">
                  <a:pos x="78" y="49"/>
                </a:cxn>
                <a:cxn ang="0">
                  <a:pos x="78" y="49"/>
                </a:cxn>
                <a:cxn ang="0">
                  <a:pos x="78" y="49"/>
                </a:cxn>
              </a:cxnLst>
              <a:rect l="0" t="0" r="r" b="b"/>
              <a:pathLst>
                <a:path w="119" h="49">
                  <a:moveTo>
                    <a:pt x="78" y="49"/>
                  </a:moveTo>
                  <a:lnTo>
                    <a:pt x="65" y="47"/>
                  </a:lnTo>
                  <a:lnTo>
                    <a:pt x="52" y="44"/>
                  </a:lnTo>
                  <a:lnTo>
                    <a:pt x="39" y="41"/>
                  </a:lnTo>
                  <a:lnTo>
                    <a:pt x="26" y="36"/>
                  </a:lnTo>
                  <a:lnTo>
                    <a:pt x="16" y="30"/>
                  </a:lnTo>
                  <a:lnTo>
                    <a:pt x="7" y="22"/>
                  </a:lnTo>
                  <a:lnTo>
                    <a:pt x="2" y="13"/>
                  </a:lnTo>
                  <a:lnTo>
                    <a:pt x="0" y="0"/>
                  </a:lnTo>
                  <a:lnTo>
                    <a:pt x="14" y="3"/>
                  </a:lnTo>
                  <a:lnTo>
                    <a:pt x="29" y="4"/>
                  </a:lnTo>
                  <a:lnTo>
                    <a:pt x="44" y="5"/>
                  </a:lnTo>
                  <a:lnTo>
                    <a:pt x="59" y="6"/>
                  </a:lnTo>
                  <a:lnTo>
                    <a:pt x="74" y="7"/>
                  </a:lnTo>
                  <a:lnTo>
                    <a:pt x="89" y="7"/>
                  </a:lnTo>
                  <a:lnTo>
                    <a:pt x="104" y="7"/>
                  </a:lnTo>
                  <a:lnTo>
                    <a:pt x="119" y="7"/>
                  </a:lnTo>
                  <a:lnTo>
                    <a:pt x="118" y="18"/>
                  </a:lnTo>
                  <a:lnTo>
                    <a:pt x="116" y="27"/>
                  </a:lnTo>
                  <a:lnTo>
                    <a:pt x="113" y="34"/>
                  </a:lnTo>
                  <a:lnTo>
                    <a:pt x="109" y="40"/>
                  </a:lnTo>
                  <a:lnTo>
                    <a:pt x="104" y="44"/>
                  </a:lnTo>
                  <a:lnTo>
                    <a:pt x="97" y="47"/>
                  </a:lnTo>
                  <a:lnTo>
                    <a:pt x="88" y="48"/>
                  </a:lnTo>
                  <a:lnTo>
                    <a:pt x="78" y="49"/>
                  </a:lnTo>
                  <a:lnTo>
                    <a:pt x="78" y="49"/>
                  </a:lnTo>
                  <a:lnTo>
                    <a:pt x="78" y="49"/>
                  </a:lnTo>
                  <a:close/>
                </a:path>
              </a:pathLst>
            </a:custGeom>
            <a:solidFill>
              <a:srgbClr val="994C26"/>
            </a:solidFill>
            <a:ln w="9525">
              <a:noFill/>
              <a:round/>
              <a:headEnd/>
              <a:tailEnd/>
            </a:ln>
          </p:spPr>
          <p:txBody>
            <a:bodyPr/>
            <a:lstStyle/>
            <a:p>
              <a:endParaRPr lang="en-US"/>
            </a:p>
          </p:txBody>
        </p:sp>
        <p:sp>
          <p:nvSpPr>
            <p:cNvPr id="8214" name="Freeform 22"/>
            <p:cNvSpPr>
              <a:spLocks/>
            </p:cNvSpPr>
            <p:nvPr/>
          </p:nvSpPr>
          <p:spPr bwMode="auto">
            <a:xfrm>
              <a:off x="816" y="2910"/>
              <a:ext cx="254" cy="344"/>
            </a:xfrm>
            <a:custGeom>
              <a:avLst/>
              <a:gdLst/>
              <a:ahLst/>
              <a:cxnLst>
                <a:cxn ang="0">
                  <a:pos x="16" y="340"/>
                </a:cxn>
                <a:cxn ang="0">
                  <a:pos x="7" y="273"/>
                </a:cxn>
                <a:cxn ang="0">
                  <a:pos x="28" y="138"/>
                </a:cxn>
                <a:cxn ang="0">
                  <a:pos x="43" y="49"/>
                </a:cxn>
                <a:cxn ang="0">
                  <a:pos x="86" y="36"/>
                </a:cxn>
                <a:cxn ang="0">
                  <a:pos x="173" y="0"/>
                </a:cxn>
                <a:cxn ang="0">
                  <a:pos x="184" y="16"/>
                </a:cxn>
                <a:cxn ang="0">
                  <a:pos x="213" y="19"/>
                </a:cxn>
                <a:cxn ang="0">
                  <a:pos x="215" y="27"/>
                </a:cxn>
                <a:cxn ang="0">
                  <a:pos x="186" y="41"/>
                </a:cxn>
                <a:cxn ang="0">
                  <a:pos x="227" y="31"/>
                </a:cxn>
                <a:cxn ang="0">
                  <a:pos x="195" y="51"/>
                </a:cxn>
                <a:cxn ang="0">
                  <a:pos x="200" y="52"/>
                </a:cxn>
                <a:cxn ang="0">
                  <a:pos x="229" y="46"/>
                </a:cxn>
                <a:cxn ang="0">
                  <a:pos x="208" y="59"/>
                </a:cxn>
                <a:cxn ang="0">
                  <a:pos x="206" y="65"/>
                </a:cxn>
                <a:cxn ang="0">
                  <a:pos x="230" y="62"/>
                </a:cxn>
                <a:cxn ang="0">
                  <a:pos x="201" y="80"/>
                </a:cxn>
                <a:cxn ang="0">
                  <a:pos x="208" y="82"/>
                </a:cxn>
                <a:cxn ang="0">
                  <a:pos x="233" y="80"/>
                </a:cxn>
                <a:cxn ang="0">
                  <a:pos x="202" y="99"/>
                </a:cxn>
                <a:cxn ang="0">
                  <a:pos x="195" y="106"/>
                </a:cxn>
                <a:cxn ang="0">
                  <a:pos x="235" y="92"/>
                </a:cxn>
                <a:cxn ang="0">
                  <a:pos x="216" y="109"/>
                </a:cxn>
                <a:cxn ang="0">
                  <a:pos x="194" y="119"/>
                </a:cxn>
                <a:cxn ang="0">
                  <a:pos x="229" y="110"/>
                </a:cxn>
                <a:cxn ang="0">
                  <a:pos x="237" y="114"/>
                </a:cxn>
                <a:cxn ang="0">
                  <a:pos x="199" y="129"/>
                </a:cxn>
                <a:cxn ang="0">
                  <a:pos x="207" y="132"/>
                </a:cxn>
                <a:cxn ang="0">
                  <a:pos x="239" y="124"/>
                </a:cxn>
                <a:cxn ang="0">
                  <a:pos x="215" y="142"/>
                </a:cxn>
                <a:cxn ang="0">
                  <a:pos x="214" y="148"/>
                </a:cxn>
                <a:cxn ang="0">
                  <a:pos x="242" y="145"/>
                </a:cxn>
                <a:cxn ang="0">
                  <a:pos x="212" y="167"/>
                </a:cxn>
                <a:cxn ang="0">
                  <a:pos x="193" y="177"/>
                </a:cxn>
                <a:cxn ang="0">
                  <a:pos x="242" y="159"/>
                </a:cxn>
                <a:cxn ang="0">
                  <a:pos x="234" y="174"/>
                </a:cxn>
                <a:cxn ang="0">
                  <a:pos x="208" y="187"/>
                </a:cxn>
                <a:cxn ang="0">
                  <a:pos x="246" y="176"/>
                </a:cxn>
                <a:cxn ang="0">
                  <a:pos x="228" y="194"/>
                </a:cxn>
                <a:cxn ang="0">
                  <a:pos x="200" y="208"/>
                </a:cxn>
                <a:cxn ang="0">
                  <a:pos x="230" y="201"/>
                </a:cxn>
                <a:cxn ang="0">
                  <a:pos x="249" y="204"/>
                </a:cxn>
                <a:cxn ang="0">
                  <a:pos x="213" y="218"/>
                </a:cxn>
                <a:cxn ang="0">
                  <a:pos x="215" y="222"/>
                </a:cxn>
                <a:cxn ang="0">
                  <a:pos x="249" y="216"/>
                </a:cxn>
                <a:cxn ang="0">
                  <a:pos x="222" y="235"/>
                </a:cxn>
                <a:cxn ang="0">
                  <a:pos x="196" y="246"/>
                </a:cxn>
                <a:cxn ang="0">
                  <a:pos x="238" y="235"/>
                </a:cxn>
                <a:cxn ang="0">
                  <a:pos x="246" y="240"/>
                </a:cxn>
                <a:cxn ang="0">
                  <a:pos x="204" y="260"/>
                </a:cxn>
                <a:cxn ang="0">
                  <a:pos x="221" y="257"/>
                </a:cxn>
                <a:cxn ang="0">
                  <a:pos x="253" y="250"/>
                </a:cxn>
                <a:cxn ang="0">
                  <a:pos x="215" y="272"/>
                </a:cxn>
                <a:cxn ang="0">
                  <a:pos x="226" y="272"/>
                </a:cxn>
                <a:cxn ang="0">
                  <a:pos x="254" y="268"/>
                </a:cxn>
                <a:cxn ang="0">
                  <a:pos x="214" y="293"/>
                </a:cxn>
                <a:cxn ang="0">
                  <a:pos x="234" y="288"/>
                </a:cxn>
                <a:cxn ang="0">
                  <a:pos x="234" y="304"/>
                </a:cxn>
                <a:cxn ang="0">
                  <a:pos x="159" y="338"/>
                </a:cxn>
                <a:cxn ang="0">
                  <a:pos x="81" y="344"/>
                </a:cxn>
              </a:cxnLst>
              <a:rect l="0" t="0" r="r" b="b"/>
              <a:pathLst>
                <a:path w="254" h="344">
                  <a:moveTo>
                    <a:pt x="81" y="344"/>
                  </a:moveTo>
                  <a:lnTo>
                    <a:pt x="72" y="344"/>
                  </a:lnTo>
                  <a:lnTo>
                    <a:pt x="61" y="344"/>
                  </a:lnTo>
                  <a:lnTo>
                    <a:pt x="50" y="344"/>
                  </a:lnTo>
                  <a:lnTo>
                    <a:pt x="38" y="343"/>
                  </a:lnTo>
                  <a:lnTo>
                    <a:pt x="27" y="342"/>
                  </a:lnTo>
                  <a:lnTo>
                    <a:pt x="16" y="340"/>
                  </a:lnTo>
                  <a:lnTo>
                    <a:pt x="7" y="337"/>
                  </a:lnTo>
                  <a:lnTo>
                    <a:pt x="0" y="333"/>
                  </a:lnTo>
                  <a:lnTo>
                    <a:pt x="0" y="327"/>
                  </a:lnTo>
                  <a:lnTo>
                    <a:pt x="1" y="319"/>
                  </a:lnTo>
                  <a:lnTo>
                    <a:pt x="3" y="307"/>
                  </a:lnTo>
                  <a:lnTo>
                    <a:pt x="4" y="292"/>
                  </a:lnTo>
                  <a:lnTo>
                    <a:pt x="7" y="273"/>
                  </a:lnTo>
                  <a:lnTo>
                    <a:pt x="10" y="253"/>
                  </a:lnTo>
                  <a:lnTo>
                    <a:pt x="12" y="233"/>
                  </a:lnTo>
                  <a:lnTo>
                    <a:pt x="15" y="213"/>
                  </a:lnTo>
                  <a:lnTo>
                    <a:pt x="18" y="194"/>
                  </a:lnTo>
                  <a:lnTo>
                    <a:pt x="21" y="175"/>
                  </a:lnTo>
                  <a:lnTo>
                    <a:pt x="24" y="156"/>
                  </a:lnTo>
                  <a:lnTo>
                    <a:pt x="28" y="138"/>
                  </a:lnTo>
                  <a:lnTo>
                    <a:pt x="37" y="129"/>
                  </a:lnTo>
                  <a:lnTo>
                    <a:pt x="42" y="118"/>
                  </a:lnTo>
                  <a:lnTo>
                    <a:pt x="45" y="104"/>
                  </a:lnTo>
                  <a:lnTo>
                    <a:pt x="45" y="90"/>
                  </a:lnTo>
                  <a:lnTo>
                    <a:pt x="45" y="76"/>
                  </a:lnTo>
                  <a:lnTo>
                    <a:pt x="44" y="61"/>
                  </a:lnTo>
                  <a:lnTo>
                    <a:pt x="43" y="49"/>
                  </a:lnTo>
                  <a:lnTo>
                    <a:pt x="42" y="38"/>
                  </a:lnTo>
                  <a:lnTo>
                    <a:pt x="44" y="35"/>
                  </a:lnTo>
                  <a:lnTo>
                    <a:pt x="46" y="34"/>
                  </a:lnTo>
                  <a:lnTo>
                    <a:pt x="49" y="32"/>
                  </a:lnTo>
                  <a:lnTo>
                    <a:pt x="51" y="31"/>
                  </a:lnTo>
                  <a:lnTo>
                    <a:pt x="68" y="34"/>
                  </a:lnTo>
                  <a:lnTo>
                    <a:pt x="86" y="36"/>
                  </a:lnTo>
                  <a:lnTo>
                    <a:pt x="102" y="38"/>
                  </a:lnTo>
                  <a:lnTo>
                    <a:pt x="117" y="36"/>
                  </a:lnTo>
                  <a:lnTo>
                    <a:pt x="132" y="33"/>
                  </a:lnTo>
                  <a:lnTo>
                    <a:pt x="147" y="26"/>
                  </a:lnTo>
                  <a:lnTo>
                    <a:pt x="159" y="15"/>
                  </a:lnTo>
                  <a:lnTo>
                    <a:pt x="172" y="0"/>
                  </a:lnTo>
                  <a:lnTo>
                    <a:pt x="173" y="0"/>
                  </a:lnTo>
                  <a:lnTo>
                    <a:pt x="174" y="0"/>
                  </a:lnTo>
                  <a:lnTo>
                    <a:pt x="175" y="0"/>
                  </a:lnTo>
                  <a:lnTo>
                    <a:pt x="176" y="0"/>
                  </a:lnTo>
                  <a:lnTo>
                    <a:pt x="178" y="4"/>
                  </a:lnTo>
                  <a:lnTo>
                    <a:pt x="180" y="8"/>
                  </a:lnTo>
                  <a:lnTo>
                    <a:pt x="182" y="12"/>
                  </a:lnTo>
                  <a:lnTo>
                    <a:pt x="184" y="16"/>
                  </a:lnTo>
                  <a:lnTo>
                    <a:pt x="186" y="17"/>
                  </a:lnTo>
                  <a:lnTo>
                    <a:pt x="188" y="17"/>
                  </a:lnTo>
                  <a:lnTo>
                    <a:pt x="190" y="18"/>
                  </a:lnTo>
                  <a:lnTo>
                    <a:pt x="194" y="18"/>
                  </a:lnTo>
                  <a:lnTo>
                    <a:pt x="198" y="18"/>
                  </a:lnTo>
                  <a:lnTo>
                    <a:pt x="204" y="18"/>
                  </a:lnTo>
                  <a:lnTo>
                    <a:pt x="213" y="19"/>
                  </a:lnTo>
                  <a:lnTo>
                    <a:pt x="225" y="19"/>
                  </a:lnTo>
                  <a:lnTo>
                    <a:pt x="225" y="19"/>
                  </a:lnTo>
                  <a:lnTo>
                    <a:pt x="226" y="20"/>
                  </a:lnTo>
                  <a:lnTo>
                    <a:pt x="226" y="20"/>
                  </a:lnTo>
                  <a:lnTo>
                    <a:pt x="227" y="20"/>
                  </a:lnTo>
                  <a:lnTo>
                    <a:pt x="222" y="23"/>
                  </a:lnTo>
                  <a:lnTo>
                    <a:pt x="215" y="27"/>
                  </a:lnTo>
                  <a:lnTo>
                    <a:pt x="209" y="29"/>
                  </a:lnTo>
                  <a:lnTo>
                    <a:pt x="202" y="31"/>
                  </a:lnTo>
                  <a:lnTo>
                    <a:pt x="196" y="34"/>
                  </a:lnTo>
                  <a:lnTo>
                    <a:pt x="190" y="36"/>
                  </a:lnTo>
                  <a:lnTo>
                    <a:pt x="185" y="39"/>
                  </a:lnTo>
                  <a:lnTo>
                    <a:pt x="183" y="41"/>
                  </a:lnTo>
                  <a:lnTo>
                    <a:pt x="186" y="41"/>
                  </a:lnTo>
                  <a:lnTo>
                    <a:pt x="189" y="40"/>
                  </a:lnTo>
                  <a:lnTo>
                    <a:pt x="192" y="40"/>
                  </a:lnTo>
                  <a:lnTo>
                    <a:pt x="196" y="39"/>
                  </a:lnTo>
                  <a:lnTo>
                    <a:pt x="200" y="38"/>
                  </a:lnTo>
                  <a:lnTo>
                    <a:pt x="207" y="36"/>
                  </a:lnTo>
                  <a:lnTo>
                    <a:pt x="215" y="35"/>
                  </a:lnTo>
                  <a:lnTo>
                    <a:pt x="227" y="31"/>
                  </a:lnTo>
                  <a:lnTo>
                    <a:pt x="226" y="35"/>
                  </a:lnTo>
                  <a:lnTo>
                    <a:pt x="222" y="39"/>
                  </a:lnTo>
                  <a:lnTo>
                    <a:pt x="217" y="42"/>
                  </a:lnTo>
                  <a:lnTo>
                    <a:pt x="211" y="44"/>
                  </a:lnTo>
                  <a:lnTo>
                    <a:pt x="205" y="47"/>
                  </a:lnTo>
                  <a:lnTo>
                    <a:pt x="200" y="49"/>
                  </a:lnTo>
                  <a:lnTo>
                    <a:pt x="195" y="51"/>
                  </a:lnTo>
                  <a:lnTo>
                    <a:pt x="192" y="52"/>
                  </a:lnTo>
                  <a:lnTo>
                    <a:pt x="192" y="53"/>
                  </a:lnTo>
                  <a:lnTo>
                    <a:pt x="192" y="54"/>
                  </a:lnTo>
                  <a:lnTo>
                    <a:pt x="192" y="54"/>
                  </a:lnTo>
                  <a:lnTo>
                    <a:pt x="192" y="55"/>
                  </a:lnTo>
                  <a:lnTo>
                    <a:pt x="196" y="54"/>
                  </a:lnTo>
                  <a:lnTo>
                    <a:pt x="200" y="52"/>
                  </a:lnTo>
                  <a:lnTo>
                    <a:pt x="204" y="50"/>
                  </a:lnTo>
                  <a:lnTo>
                    <a:pt x="209" y="48"/>
                  </a:lnTo>
                  <a:lnTo>
                    <a:pt x="214" y="46"/>
                  </a:lnTo>
                  <a:lnTo>
                    <a:pt x="219" y="46"/>
                  </a:lnTo>
                  <a:lnTo>
                    <a:pt x="224" y="45"/>
                  </a:lnTo>
                  <a:lnTo>
                    <a:pt x="229" y="46"/>
                  </a:lnTo>
                  <a:lnTo>
                    <a:pt x="229" y="46"/>
                  </a:lnTo>
                  <a:lnTo>
                    <a:pt x="229" y="47"/>
                  </a:lnTo>
                  <a:lnTo>
                    <a:pt x="229" y="49"/>
                  </a:lnTo>
                  <a:lnTo>
                    <a:pt x="229" y="50"/>
                  </a:lnTo>
                  <a:lnTo>
                    <a:pt x="225" y="52"/>
                  </a:lnTo>
                  <a:lnTo>
                    <a:pt x="219" y="54"/>
                  </a:lnTo>
                  <a:lnTo>
                    <a:pt x="214" y="57"/>
                  </a:lnTo>
                  <a:lnTo>
                    <a:pt x="208" y="59"/>
                  </a:lnTo>
                  <a:lnTo>
                    <a:pt x="201" y="62"/>
                  </a:lnTo>
                  <a:lnTo>
                    <a:pt x="196" y="65"/>
                  </a:lnTo>
                  <a:lnTo>
                    <a:pt x="192" y="66"/>
                  </a:lnTo>
                  <a:lnTo>
                    <a:pt x="190" y="67"/>
                  </a:lnTo>
                  <a:lnTo>
                    <a:pt x="195" y="67"/>
                  </a:lnTo>
                  <a:lnTo>
                    <a:pt x="200" y="65"/>
                  </a:lnTo>
                  <a:lnTo>
                    <a:pt x="206" y="65"/>
                  </a:lnTo>
                  <a:lnTo>
                    <a:pt x="212" y="63"/>
                  </a:lnTo>
                  <a:lnTo>
                    <a:pt x="216" y="61"/>
                  </a:lnTo>
                  <a:lnTo>
                    <a:pt x="222" y="61"/>
                  </a:lnTo>
                  <a:lnTo>
                    <a:pt x="226" y="60"/>
                  </a:lnTo>
                  <a:lnTo>
                    <a:pt x="230" y="60"/>
                  </a:lnTo>
                  <a:lnTo>
                    <a:pt x="230" y="61"/>
                  </a:lnTo>
                  <a:lnTo>
                    <a:pt x="230" y="62"/>
                  </a:lnTo>
                  <a:lnTo>
                    <a:pt x="230" y="64"/>
                  </a:lnTo>
                  <a:lnTo>
                    <a:pt x="230" y="65"/>
                  </a:lnTo>
                  <a:lnTo>
                    <a:pt x="225" y="69"/>
                  </a:lnTo>
                  <a:lnTo>
                    <a:pt x="219" y="71"/>
                  </a:lnTo>
                  <a:lnTo>
                    <a:pt x="213" y="74"/>
                  </a:lnTo>
                  <a:lnTo>
                    <a:pt x="207" y="77"/>
                  </a:lnTo>
                  <a:lnTo>
                    <a:pt x="201" y="80"/>
                  </a:lnTo>
                  <a:lnTo>
                    <a:pt x="195" y="82"/>
                  </a:lnTo>
                  <a:lnTo>
                    <a:pt x="189" y="84"/>
                  </a:lnTo>
                  <a:lnTo>
                    <a:pt x="183" y="87"/>
                  </a:lnTo>
                  <a:lnTo>
                    <a:pt x="189" y="87"/>
                  </a:lnTo>
                  <a:lnTo>
                    <a:pt x="195" y="85"/>
                  </a:lnTo>
                  <a:lnTo>
                    <a:pt x="201" y="84"/>
                  </a:lnTo>
                  <a:lnTo>
                    <a:pt x="208" y="82"/>
                  </a:lnTo>
                  <a:lnTo>
                    <a:pt x="214" y="80"/>
                  </a:lnTo>
                  <a:lnTo>
                    <a:pt x="220" y="78"/>
                  </a:lnTo>
                  <a:lnTo>
                    <a:pt x="226" y="76"/>
                  </a:lnTo>
                  <a:lnTo>
                    <a:pt x="232" y="73"/>
                  </a:lnTo>
                  <a:lnTo>
                    <a:pt x="232" y="75"/>
                  </a:lnTo>
                  <a:lnTo>
                    <a:pt x="233" y="77"/>
                  </a:lnTo>
                  <a:lnTo>
                    <a:pt x="233" y="80"/>
                  </a:lnTo>
                  <a:lnTo>
                    <a:pt x="233" y="82"/>
                  </a:lnTo>
                  <a:lnTo>
                    <a:pt x="228" y="85"/>
                  </a:lnTo>
                  <a:lnTo>
                    <a:pt x="223" y="88"/>
                  </a:lnTo>
                  <a:lnTo>
                    <a:pt x="218" y="91"/>
                  </a:lnTo>
                  <a:lnTo>
                    <a:pt x="212" y="94"/>
                  </a:lnTo>
                  <a:lnTo>
                    <a:pt x="207" y="97"/>
                  </a:lnTo>
                  <a:lnTo>
                    <a:pt x="202" y="99"/>
                  </a:lnTo>
                  <a:lnTo>
                    <a:pt x="196" y="101"/>
                  </a:lnTo>
                  <a:lnTo>
                    <a:pt x="192" y="103"/>
                  </a:lnTo>
                  <a:lnTo>
                    <a:pt x="191" y="103"/>
                  </a:lnTo>
                  <a:lnTo>
                    <a:pt x="191" y="105"/>
                  </a:lnTo>
                  <a:lnTo>
                    <a:pt x="191" y="106"/>
                  </a:lnTo>
                  <a:lnTo>
                    <a:pt x="190" y="107"/>
                  </a:lnTo>
                  <a:lnTo>
                    <a:pt x="195" y="106"/>
                  </a:lnTo>
                  <a:lnTo>
                    <a:pt x="201" y="103"/>
                  </a:lnTo>
                  <a:lnTo>
                    <a:pt x="207" y="100"/>
                  </a:lnTo>
                  <a:lnTo>
                    <a:pt x="213" y="98"/>
                  </a:lnTo>
                  <a:lnTo>
                    <a:pt x="219" y="95"/>
                  </a:lnTo>
                  <a:lnTo>
                    <a:pt x="225" y="93"/>
                  </a:lnTo>
                  <a:lnTo>
                    <a:pt x="230" y="92"/>
                  </a:lnTo>
                  <a:lnTo>
                    <a:pt x="235" y="92"/>
                  </a:lnTo>
                  <a:lnTo>
                    <a:pt x="235" y="94"/>
                  </a:lnTo>
                  <a:lnTo>
                    <a:pt x="235" y="95"/>
                  </a:lnTo>
                  <a:lnTo>
                    <a:pt x="235" y="97"/>
                  </a:lnTo>
                  <a:lnTo>
                    <a:pt x="235" y="99"/>
                  </a:lnTo>
                  <a:lnTo>
                    <a:pt x="229" y="102"/>
                  </a:lnTo>
                  <a:lnTo>
                    <a:pt x="223" y="106"/>
                  </a:lnTo>
                  <a:lnTo>
                    <a:pt x="216" y="109"/>
                  </a:lnTo>
                  <a:lnTo>
                    <a:pt x="211" y="111"/>
                  </a:lnTo>
                  <a:lnTo>
                    <a:pt x="205" y="114"/>
                  </a:lnTo>
                  <a:lnTo>
                    <a:pt x="200" y="116"/>
                  </a:lnTo>
                  <a:lnTo>
                    <a:pt x="196" y="117"/>
                  </a:lnTo>
                  <a:lnTo>
                    <a:pt x="194" y="118"/>
                  </a:lnTo>
                  <a:lnTo>
                    <a:pt x="194" y="118"/>
                  </a:lnTo>
                  <a:lnTo>
                    <a:pt x="194" y="119"/>
                  </a:lnTo>
                  <a:lnTo>
                    <a:pt x="194" y="121"/>
                  </a:lnTo>
                  <a:lnTo>
                    <a:pt x="194" y="122"/>
                  </a:lnTo>
                  <a:lnTo>
                    <a:pt x="204" y="118"/>
                  </a:lnTo>
                  <a:lnTo>
                    <a:pt x="212" y="115"/>
                  </a:lnTo>
                  <a:lnTo>
                    <a:pt x="219" y="113"/>
                  </a:lnTo>
                  <a:lnTo>
                    <a:pt x="224" y="111"/>
                  </a:lnTo>
                  <a:lnTo>
                    <a:pt x="229" y="110"/>
                  </a:lnTo>
                  <a:lnTo>
                    <a:pt x="232" y="109"/>
                  </a:lnTo>
                  <a:lnTo>
                    <a:pt x="234" y="108"/>
                  </a:lnTo>
                  <a:lnTo>
                    <a:pt x="237" y="107"/>
                  </a:lnTo>
                  <a:lnTo>
                    <a:pt x="237" y="109"/>
                  </a:lnTo>
                  <a:lnTo>
                    <a:pt x="237" y="110"/>
                  </a:lnTo>
                  <a:lnTo>
                    <a:pt x="237" y="113"/>
                  </a:lnTo>
                  <a:lnTo>
                    <a:pt x="237" y="114"/>
                  </a:lnTo>
                  <a:lnTo>
                    <a:pt x="231" y="117"/>
                  </a:lnTo>
                  <a:lnTo>
                    <a:pt x="226" y="119"/>
                  </a:lnTo>
                  <a:lnTo>
                    <a:pt x="220" y="121"/>
                  </a:lnTo>
                  <a:lnTo>
                    <a:pt x="215" y="123"/>
                  </a:lnTo>
                  <a:lnTo>
                    <a:pt x="209" y="125"/>
                  </a:lnTo>
                  <a:lnTo>
                    <a:pt x="204" y="127"/>
                  </a:lnTo>
                  <a:lnTo>
                    <a:pt x="199" y="129"/>
                  </a:lnTo>
                  <a:lnTo>
                    <a:pt x="195" y="132"/>
                  </a:lnTo>
                  <a:lnTo>
                    <a:pt x="196" y="133"/>
                  </a:lnTo>
                  <a:lnTo>
                    <a:pt x="196" y="133"/>
                  </a:lnTo>
                  <a:lnTo>
                    <a:pt x="196" y="133"/>
                  </a:lnTo>
                  <a:lnTo>
                    <a:pt x="196" y="134"/>
                  </a:lnTo>
                  <a:lnTo>
                    <a:pt x="202" y="133"/>
                  </a:lnTo>
                  <a:lnTo>
                    <a:pt x="207" y="132"/>
                  </a:lnTo>
                  <a:lnTo>
                    <a:pt x="211" y="131"/>
                  </a:lnTo>
                  <a:lnTo>
                    <a:pt x="215" y="129"/>
                  </a:lnTo>
                  <a:lnTo>
                    <a:pt x="219" y="129"/>
                  </a:lnTo>
                  <a:lnTo>
                    <a:pt x="224" y="126"/>
                  </a:lnTo>
                  <a:lnTo>
                    <a:pt x="230" y="125"/>
                  </a:lnTo>
                  <a:lnTo>
                    <a:pt x="239" y="122"/>
                  </a:lnTo>
                  <a:lnTo>
                    <a:pt x="239" y="124"/>
                  </a:lnTo>
                  <a:lnTo>
                    <a:pt x="239" y="126"/>
                  </a:lnTo>
                  <a:lnTo>
                    <a:pt x="238" y="129"/>
                  </a:lnTo>
                  <a:lnTo>
                    <a:pt x="238" y="131"/>
                  </a:lnTo>
                  <a:lnTo>
                    <a:pt x="234" y="133"/>
                  </a:lnTo>
                  <a:lnTo>
                    <a:pt x="227" y="137"/>
                  </a:lnTo>
                  <a:lnTo>
                    <a:pt x="221" y="140"/>
                  </a:lnTo>
                  <a:lnTo>
                    <a:pt x="215" y="142"/>
                  </a:lnTo>
                  <a:lnTo>
                    <a:pt x="208" y="145"/>
                  </a:lnTo>
                  <a:lnTo>
                    <a:pt x="204" y="148"/>
                  </a:lnTo>
                  <a:lnTo>
                    <a:pt x="199" y="150"/>
                  </a:lnTo>
                  <a:lnTo>
                    <a:pt x="196" y="152"/>
                  </a:lnTo>
                  <a:lnTo>
                    <a:pt x="202" y="152"/>
                  </a:lnTo>
                  <a:lnTo>
                    <a:pt x="208" y="150"/>
                  </a:lnTo>
                  <a:lnTo>
                    <a:pt x="214" y="148"/>
                  </a:lnTo>
                  <a:lnTo>
                    <a:pt x="219" y="145"/>
                  </a:lnTo>
                  <a:lnTo>
                    <a:pt x="224" y="143"/>
                  </a:lnTo>
                  <a:lnTo>
                    <a:pt x="230" y="141"/>
                  </a:lnTo>
                  <a:lnTo>
                    <a:pt x="236" y="141"/>
                  </a:lnTo>
                  <a:lnTo>
                    <a:pt x="242" y="141"/>
                  </a:lnTo>
                  <a:lnTo>
                    <a:pt x="242" y="143"/>
                  </a:lnTo>
                  <a:lnTo>
                    <a:pt x="242" y="145"/>
                  </a:lnTo>
                  <a:lnTo>
                    <a:pt x="242" y="148"/>
                  </a:lnTo>
                  <a:lnTo>
                    <a:pt x="242" y="150"/>
                  </a:lnTo>
                  <a:lnTo>
                    <a:pt x="236" y="154"/>
                  </a:lnTo>
                  <a:lnTo>
                    <a:pt x="230" y="158"/>
                  </a:lnTo>
                  <a:lnTo>
                    <a:pt x="223" y="161"/>
                  </a:lnTo>
                  <a:lnTo>
                    <a:pt x="218" y="163"/>
                  </a:lnTo>
                  <a:lnTo>
                    <a:pt x="212" y="167"/>
                  </a:lnTo>
                  <a:lnTo>
                    <a:pt x="205" y="168"/>
                  </a:lnTo>
                  <a:lnTo>
                    <a:pt x="199" y="171"/>
                  </a:lnTo>
                  <a:lnTo>
                    <a:pt x="193" y="172"/>
                  </a:lnTo>
                  <a:lnTo>
                    <a:pt x="193" y="173"/>
                  </a:lnTo>
                  <a:lnTo>
                    <a:pt x="193" y="175"/>
                  </a:lnTo>
                  <a:lnTo>
                    <a:pt x="193" y="175"/>
                  </a:lnTo>
                  <a:lnTo>
                    <a:pt x="193" y="177"/>
                  </a:lnTo>
                  <a:lnTo>
                    <a:pt x="203" y="174"/>
                  </a:lnTo>
                  <a:lnTo>
                    <a:pt x="212" y="171"/>
                  </a:lnTo>
                  <a:lnTo>
                    <a:pt x="220" y="167"/>
                  </a:lnTo>
                  <a:lnTo>
                    <a:pt x="227" y="165"/>
                  </a:lnTo>
                  <a:lnTo>
                    <a:pt x="234" y="163"/>
                  </a:lnTo>
                  <a:lnTo>
                    <a:pt x="239" y="160"/>
                  </a:lnTo>
                  <a:lnTo>
                    <a:pt x="242" y="159"/>
                  </a:lnTo>
                  <a:lnTo>
                    <a:pt x="245" y="159"/>
                  </a:lnTo>
                  <a:lnTo>
                    <a:pt x="244" y="161"/>
                  </a:lnTo>
                  <a:lnTo>
                    <a:pt x="244" y="163"/>
                  </a:lnTo>
                  <a:lnTo>
                    <a:pt x="244" y="166"/>
                  </a:lnTo>
                  <a:lnTo>
                    <a:pt x="244" y="169"/>
                  </a:lnTo>
                  <a:lnTo>
                    <a:pt x="238" y="171"/>
                  </a:lnTo>
                  <a:lnTo>
                    <a:pt x="234" y="174"/>
                  </a:lnTo>
                  <a:lnTo>
                    <a:pt x="228" y="176"/>
                  </a:lnTo>
                  <a:lnTo>
                    <a:pt x="223" y="178"/>
                  </a:lnTo>
                  <a:lnTo>
                    <a:pt x="218" y="181"/>
                  </a:lnTo>
                  <a:lnTo>
                    <a:pt x="213" y="183"/>
                  </a:lnTo>
                  <a:lnTo>
                    <a:pt x="208" y="186"/>
                  </a:lnTo>
                  <a:lnTo>
                    <a:pt x="204" y="188"/>
                  </a:lnTo>
                  <a:lnTo>
                    <a:pt x="208" y="187"/>
                  </a:lnTo>
                  <a:lnTo>
                    <a:pt x="213" y="186"/>
                  </a:lnTo>
                  <a:lnTo>
                    <a:pt x="219" y="185"/>
                  </a:lnTo>
                  <a:lnTo>
                    <a:pt x="224" y="183"/>
                  </a:lnTo>
                  <a:lnTo>
                    <a:pt x="230" y="181"/>
                  </a:lnTo>
                  <a:lnTo>
                    <a:pt x="235" y="179"/>
                  </a:lnTo>
                  <a:lnTo>
                    <a:pt x="240" y="178"/>
                  </a:lnTo>
                  <a:lnTo>
                    <a:pt x="246" y="176"/>
                  </a:lnTo>
                  <a:lnTo>
                    <a:pt x="246" y="178"/>
                  </a:lnTo>
                  <a:lnTo>
                    <a:pt x="246" y="181"/>
                  </a:lnTo>
                  <a:lnTo>
                    <a:pt x="246" y="183"/>
                  </a:lnTo>
                  <a:lnTo>
                    <a:pt x="246" y="186"/>
                  </a:lnTo>
                  <a:lnTo>
                    <a:pt x="240" y="189"/>
                  </a:lnTo>
                  <a:lnTo>
                    <a:pt x="234" y="191"/>
                  </a:lnTo>
                  <a:lnTo>
                    <a:pt x="228" y="194"/>
                  </a:lnTo>
                  <a:lnTo>
                    <a:pt x="223" y="197"/>
                  </a:lnTo>
                  <a:lnTo>
                    <a:pt x="216" y="200"/>
                  </a:lnTo>
                  <a:lnTo>
                    <a:pt x="211" y="203"/>
                  </a:lnTo>
                  <a:lnTo>
                    <a:pt x="205" y="205"/>
                  </a:lnTo>
                  <a:lnTo>
                    <a:pt x="200" y="206"/>
                  </a:lnTo>
                  <a:lnTo>
                    <a:pt x="200" y="207"/>
                  </a:lnTo>
                  <a:lnTo>
                    <a:pt x="200" y="208"/>
                  </a:lnTo>
                  <a:lnTo>
                    <a:pt x="199" y="209"/>
                  </a:lnTo>
                  <a:lnTo>
                    <a:pt x="199" y="211"/>
                  </a:lnTo>
                  <a:lnTo>
                    <a:pt x="204" y="209"/>
                  </a:lnTo>
                  <a:lnTo>
                    <a:pt x="211" y="208"/>
                  </a:lnTo>
                  <a:lnTo>
                    <a:pt x="217" y="205"/>
                  </a:lnTo>
                  <a:lnTo>
                    <a:pt x="223" y="203"/>
                  </a:lnTo>
                  <a:lnTo>
                    <a:pt x="230" y="201"/>
                  </a:lnTo>
                  <a:lnTo>
                    <a:pt x="236" y="197"/>
                  </a:lnTo>
                  <a:lnTo>
                    <a:pt x="242" y="195"/>
                  </a:lnTo>
                  <a:lnTo>
                    <a:pt x="248" y="193"/>
                  </a:lnTo>
                  <a:lnTo>
                    <a:pt x="248" y="195"/>
                  </a:lnTo>
                  <a:lnTo>
                    <a:pt x="248" y="198"/>
                  </a:lnTo>
                  <a:lnTo>
                    <a:pt x="248" y="201"/>
                  </a:lnTo>
                  <a:lnTo>
                    <a:pt x="249" y="204"/>
                  </a:lnTo>
                  <a:lnTo>
                    <a:pt x="242" y="207"/>
                  </a:lnTo>
                  <a:lnTo>
                    <a:pt x="238" y="209"/>
                  </a:lnTo>
                  <a:lnTo>
                    <a:pt x="233" y="211"/>
                  </a:lnTo>
                  <a:lnTo>
                    <a:pt x="229" y="212"/>
                  </a:lnTo>
                  <a:lnTo>
                    <a:pt x="224" y="214"/>
                  </a:lnTo>
                  <a:lnTo>
                    <a:pt x="219" y="216"/>
                  </a:lnTo>
                  <a:lnTo>
                    <a:pt x="213" y="218"/>
                  </a:lnTo>
                  <a:lnTo>
                    <a:pt x="204" y="221"/>
                  </a:lnTo>
                  <a:lnTo>
                    <a:pt x="204" y="222"/>
                  </a:lnTo>
                  <a:lnTo>
                    <a:pt x="204" y="223"/>
                  </a:lnTo>
                  <a:lnTo>
                    <a:pt x="204" y="224"/>
                  </a:lnTo>
                  <a:lnTo>
                    <a:pt x="204" y="225"/>
                  </a:lnTo>
                  <a:lnTo>
                    <a:pt x="210" y="224"/>
                  </a:lnTo>
                  <a:lnTo>
                    <a:pt x="215" y="222"/>
                  </a:lnTo>
                  <a:lnTo>
                    <a:pt x="221" y="220"/>
                  </a:lnTo>
                  <a:lnTo>
                    <a:pt x="227" y="218"/>
                  </a:lnTo>
                  <a:lnTo>
                    <a:pt x="232" y="216"/>
                  </a:lnTo>
                  <a:lnTo>
                    <a:pt x="238" y="216"/>
                  </a:lnTo>
                  <a:lnTo>
                    <a:pt x="244" y="214"/>
                  </a:lnTo>
                  <a:lnTo>
                    <a:pt x="250" y="213"/>
                  </a:lnTo>
                  <a:lnTo>
                    <a:pt x="249" y="216"/>
                  </a:lnTo>
                  <a:lnTo>
                    <a:pt x="249" y="218"/>
                  </a:lnTo>
                  <a:lnTo>
                    <a:pt x="249" y="220"/>
                  </a:lnTo>
                  <a:lnTo>
                    <a:pt x="249" y="223"/>
                  </a:lnTo>
                  <a:lnTo>
                    <a:pt x="242" y="227"/>
                  </a:lnTo>
                  <a:lnTo>
                    <a:pt x="235" y="230"/>
                  </a:lnTo>
                  <a:lnTo>
                    <a:pt x="229" y="232"/>
                  </a:lnTo>
                  <a:lnTo>
                    <a:pt x="222" y="235"/>
                  </a:lnTo>
                  <a:lnTo>
                    <a:pt x="215" y="238"/>
                  </a:lnTo>
                  <a:lnTo>
                    <a:pt x="208" y="240"/>
                  </a:lnTo>
                  <a:lnTo>
                    <a:pt x="201" y="242"/>
                  </a:lnTo>
                  <a:lnTo>
                    <a:pt x="195" y="246"/>
                  </a:lnTo>
                  <a:lnTo>
                    <a:pt x="196" y="246"/>
                  </a:lnTo>
                  <a:lnTo>
                    <a:pt x="196" y="246"/>
                  </a:lnTo>
                  <a:lnTo>
                    <a:pt x="196" y="246"/>
                  </a:lnTo>
                  <a:lnTo>
                    <a:pt x="196" y="247"/>
                  </a:lnTo>
                  <a:lnTo>
                    <a:pt x="203" y="246"/>
                  </a:lnTo>
                  <a:lnTo>
                    <a:pt x="210" y="243"/>
                  </a:lnTo>
                  <a:lnTo>
                    <a:pt x="216" y="241"/>
                  </a:lnTo>
                  <a:lnTo>
                    <a:pt x="223" y="239"/>
                  </a:lnTo>
                  <a:lnTo>
                    <a:pt x="230" y="236"/>
                  </a:lnTo>
                  <a:lnTo>
                    <a:pt x="238" y="235"/>
                  </a:lnTo>
                  <a:lnTo>
                    <a:pt x="245" y="233"/>
                  </a:lnTo>
                  <a:lnTo>
                    <a:pt x="252" y="231"/>
                  </a:lnTo>
                  <a:lnTo>
                    <a:pt x="251" y="233"/>
                  </a:lnTo>
                  <a:lnTo>
                    <a:pt x="251" y="234"/>
                  </a:lnTo>
                  <a:lnTo>
                    <a:pt x="251" y="235"/>
                  </a:lnTo>
                  <a:lnTo>
                    <a:pt x="251" y="237"/>
                  </a:lnTo>
                  <a:lnTo>
                    <a:pt x="246" y="240"/>
                  </a:lnTo>
                  <a:lnTo>
                    <a:pt x="240" y="243"/>
                  </a:lnTo>
                  <a:lnTo>
                    <a:pt x="234" y="247"/>
                  </a:lnTo>
                  <a:lnTo>
                    <a:pt x="227" y="250"/>
                  </a:lnTo>
                  <a:lnTo>
                    <a:pt x="221" y="254"/>
                  </a:lnTo>
                  <a:lnTo>
                    <a:pt x="215" y="257"/>
                  </a:lnTo>
                  <a:lnTo>
                    <a:pt x="210" y="258"/>
                  </a:lnTo>
                  <a:lnTo>
                    <a:pt x="204" y="260"/>
                  </a:lnTo>
                  <a:lnTo>
                    <a:pt x="204" y="261"/>
                  </a:lnTo>
                  <a:lnTo>
                    <a:pt x="204" y="261"/>
                  </a:lnTo>
                  <a:lnTo>
                    <a:pt x="204" y="263"/>
                  </a:lnTo>
                  <a:lnTo>
                    <a:pt x="204" y="264"/>
                  </a:lnTo>
                  <a:lnTo>
                    <a:pt x="208" y="262"/>
                  </a:lnTo>
                  <a:lnTo>
                    <a:pt x="214" y="260"/>
                  </a:lnTo>
                  <a:lnTo>
                    <a:pt x="221" y="257"/>
                  </a:lnTo>
                  <a:lnTo>
                    <a:pt x="229" y="254"/>
                  </a:lnTo>
                  <a:lnTo>
                    <a:pt x="236" y="250"/>
                  </a:lnTo>
                  <a:lnTo>
                    <a:pt x="243" y="248"/>
                  </a:lnTo>
                  <a:lnTo>
                    <a:pt x="249" y="246"/>
                  </a:lnTo>
                  <a:lnTo>
                    <a:pt x="253" y="246"/>
                  </a:lnTo>
                  <a:lnTo>
                    <a:pt x="253" y="248"/>
                  </a:lnTo>
                  <a:lnTo>
                    <a:pt x="253" y="250"/>
                  </a:lnTo>
                  <a:lnTo>
                    <a:pt x="253" y="252"/>
                  </a:lnTo>
                  <a:lnTo>
                    <a:pt x="253" y="254"/>
                  </a:lnTo>
                  <a:lnTo>
                    <a:pt x="246" y="257"/>
                  </a:lnTo>
                  <a:lnTo>
                    <a:pt x="238" y="261"/>
                  </a:lnTo>
                  <a:lnTo>
                    <a:pt x="230" y="264"/>
                  </a:lnTo>
                  <a:lnTo>
                    <a:pt x="223" y="268"/>
                  </a:lnTo>
                  <a:lnTo>
                    <a:pt x="215" y="272"/>
                  </a:lnTo>
                  <a:lnTo>
                    <a:pt x="207" y="276"/>
                  </a:lnTo>
                  <a:lnTo>
                    <a:pt x="200" y="280"/>
                  </a:lnTo>
                  <a:lnTo>
                    <a:pt x="194" y="285"/>
                  </a:lnTo>
                  <a:lnTo>
                    <a:pt x="200" y="283"/>
                  </a:lnTo>
                  <a:lnTo>
                    <a:pt x="208" y="280"/>
                  </a:lnTo>
                  <a:lnTo>
                    <a:pt x="217" y="276"/>
                  </a:lnTo>
                  <a:lnTo>
                    <a:pt x="226" y="272"/>
                  </a:lnTo>
                  <a:lnTo>
                    <a:pt x="234" y="269"/>
                  </a:lnTo>
                  <a:lnTo>
                    <a:pt x="242" y="265"/>
                  </a:lnTo>
                  <a:lnTo>
                    <a:pt x="249" y="264"/>
                  </a:lnTo>
                  <a:lnTo>
                    <a:pt x="254" y="265"/>
                  </a:lnTo>
                  <a:lnTo>
                    <a:pt x="254" y="265"/>
                  </a:lnTo>
                  <a:lnTo>
                    <a:pt x="254" y="267"/>
                  </a:lnTo>
                  <a:lnTo>
                    <a:pt x="254" y="268"/>
                  </a:lnTo>
                  <a:lnTo>
                    <a:pt x="254" y="269"/>
                  </a:lnTo>
                  <a:lnTo>
                    <a:pt x="249" y="274"/>
                  </a:lnTo>
                  <a:lnTo>
                    <a:pt x="242" y="278"/>
                  </a:lnTo>
                  <a:lnTo>
                    <a:pt x="235" y="283"/>
                  </a:lnTo>
                  <a:lnTo>
                    <a:pt x="228" y="286"/>
                  </a:lnTo>
                  <a:lnTo>
                    <a:pt x="221" y="290"/>
                  </a:lnTo>
                  <a:lnTo>
                    <a:pt x="214" y="293"/>
                  </a:lnTo>
                  <a:lnTo>
                    <a:pt x="207" y="295"/>
                  </a:lnTo>
                  <a:lnTo>
                    <a:pt x="200" y="298"/>
                  </a:lnTo>
                  <a:lnTo>
                    <a:pt x="207" y="297"/>
                  </a:lnTo>
                  <a:lnTo>
                    <a:pt x="214" y="296"/>
                  </a:lnTo>
                  <a:lnTo>
                    <a:pt x="220" y="294"/>
                  </a:lnTo>
                  <a:lnTo>
                    <a:pt x="227" y="292"/>
                  </a:lnTo>
                  <a:lnTo>
                    <a:pt x="234" y="288"/>
                  </a:lnTo>
                  <a:lnTo>
                    <a:pt x="240" y="285"/>
                  </a:lnTo>
                  <a:lnTo>
                    <a:pt x="246" y="283"/>
                  </a:lnTo>
                  <a:lnTo>
                    <a:pt x="253" y="280"/>
                  </a:lnTo>
                  <a:lnTo>
                    <a:pt x="252" y="288"/>
                  </a:lnTo>
                  <a:lnTo>
                    <a:pt x="248" y="294"/>
                  </a:lnTo>
                  <a:lnTo>
                    <a:pt x="241" y="299"/>
                  </a:lnTo>
                  <a:lnTo>
                    <a:pt x="234" y="304"/>
                  </a:lnTo>
                  <a:lnTo>
                    <a:pt x="225" y="309"/>
                  </a:lnTo>
                  <a:lnTo>
                    <a:pt x="216" y="313"/>
                  </a:lnTo>
                  <a:lnTo>
                    <a:pt x="208" y="316"/>
                  </a:lnTo>
                  <a:lnTo>
                    <a:pt x="201" y="319"/>
                  </a:lnTo>
                  <a:lnTo>
                    <a:pt x="188" y="328"/>
                  </a:lnTo>
                  <a:lnTo>
                    <a:pt x="174" y="333"/>
                  </a:lnTo>
                  <a:lnTo>
                    <a:pt x="159" y="338"/>
                  </a:lnTo>
                  <a:lnTo>
                    <a:pt x="143" y="341"/>
                  </a:lnTo>
                  <a:lnTo>
                    <a:pt x="127" y="343"/>
                  </a:lnTo>
                  <a:lnTo>
                    <a:pt x="111" y="344"/>
                  </a:lnTo>
                  <a:lnTo>
                    <a:pt x="95" y="344"/>
                  </a:lnTo>
                  <a:lnTo>
                    <a:pt x="81" y="344"/>
                  </a:lnTo>
                  <a:lnTo>
                    <a:pt x="81" y="344"/>
                  </a:lnTo>
                  <a:lnTo>
                    <a:pt x="81" y="344"/>
                  </a:lnTo>
                  <a:close/>
                </a:path>
              </a:pathLst>
            </a:custGeom>
            <a:solidFill>
              <a:srgbClr val="9966CC"/>
            </a:solidFill>
            <a:ln w="9525">
              <a:noFill/>
              <a:round/>
              <a:headEnd/>
              <a:tailEnd/>
            </a:ln>
          </p:spPr>
          <p:txBody>
            <a:bodyPr/>
            <a:lstStyle/>
            <a:p>
              <a:endParaRPr lang="en-US"/>
            </a:p>
          </p:txBody>
        </p:sp>
        <p:sp>
          <p:nvSpPr>
            <p:cNvPr id="8215" name="Freeform 23"/>
            <p:cNvSpPr>
              <a:spLocks/>
            </p:cNvSpPr>
            <p:nvPr/>
          </p:nvSpPr>
          <p:spPr bwMode="auto">
            <a:xfrm>
              <a:off x="751" y="3060"/>
              <a:ext cx="34" cy="169"/>
            </a:xfrm>
            <a:custGeom>
              <a:avLst/>
              <a:gdLst/>
              <a:ahLst/>
              <a:cxnLst>
                <a:cxn ang="0">
                  <a:pos x="12" y="169"/>
                </a:cxn>
                <a:cxn ang="0">
                  <a:pos x="8" y="165"/>
                </a:cxn>
                <a:cxn ang="0">
                  <a:pos x="7" y="163"/>
                </a:cxn>
                <a:cxn ang="0">
                  <a:pos x="6" y="159"/>
                </a:cxn>
                <a:cxn ang="0">
                  <a:pos x="4" y="154"/>
                </a:cxn>
                <a:cxn ang="0">
                  <a:pos x="3" y="115"/>
                </a:cxn>
                <a:cxn ang="0">
                  <a:pos x="1" y="77"/>
                </a:cxn>
                <a:cxn ang="0">
                  <a:pos x="0" y="39"/>
                </a:cxn>
                <a:cxn ang="0">
                  <a:pos x="0" y="2"/>
                </a:cxn>
                <a:cxn ang="0">
                  <a:pos x="4" y="2"/>
                </a:cxn>
                <a:cxn ang="0">
                  <a:pos x="8" y="2"/>
                </a:cxn>
                <a:cxn ang="0">
                  <a:pos x="12" y="1"/>
                </a:cxn>
                <a:cxn ang="0">
                  <a:pos x="17" y="0"/>
                </a:cxn>
                <a:cxn ang="0">
                  <a:pos x="21" y="0"/>
                </a:cxn>
                <a:cxn ang="0">
                  <a:pos x="26" y="0"/>
                </a:cxn>
                <a:cxn ang="0">
                  <a:pos x="31" y="1"/>
                </a:cxn>
                <a:cxn ang="0">
                  <a:pos x="34" y="2"/>
                </a:cxn>
                <a:cxn ang="0">
                  <a:pos x="34" y="42"/>
                </a:cxn>
                <a:cxn ang="0">
                  <a:pos x="31" y="85"/>
                </a:cxn>
                <a:cxn ang="0">
                  <a:pos x="23" y="127"/>
                </a:cxn>
                <a:cxn ang="0">
                  <a:pos x="15" y="168"/>
                </a:cxn>
                <a:cxn ang="0">
                  <a:pos x="15" y="168"/>
                </a:cxn>
                <a:cxn ang="0">
                  <a:pos x="13" y="168"/>
                </a:cxn>
                <a:cxn ang="0">
                  <a:pos x="12" y="169"/>
                </a:cxn>
                <a:cxn ang="0">
                  <a:pos x="12" y="169"/>
                </a:cxn>
                <a:cxn ang="0">
                  <a:pos x="12" y="169"/>
                </a:cxn>
                <a:cxn ang="0">
                  <a:pos x="12" y="169"/>
                </a:cxn>
              </a:cxnLst>
              <a:rect l="0" t="0" r="r" b="b"/>
              <a:pathLst>
                <a:path w="34" h="169">
                  <a:moveTo>
                    <a:pt x="12" y="169"/>
                  </a:moveTo>
                  <a:lnTo>
                    <a:pt x="8" y="165"/>
                  </a:lnTo>
                  <a:lnTo>
                    <a:pt x="7" y="163"/>
                  </a:lnTo>
                  <a:lnTo>
                    <a:pt x="6" y="159"/>
                  </a:lnTo>
                  <a:lnTo>
                    <a:pt x="4" y="154"/>
                  </a:lnTo>
                  <a:lnTo>
                    <a:pt x="3" y="115"/>
                  </a:lnTo>
                  <a:lnTo>
                    <a:pt x="1" y="77"/>
                  </a:lnTo>
                  <a:lnTo>
                    <a:pt x="0" y="39"/>
                  </a:lnTo>
                  <a:lnTo>
                    <a:pt x="0" y="2"/>
                  </a:lnTo>
                  <a:lnTo>
                    <a:pt x="4" y="2"/>
                  </a:lnTo>
                  <a:lnTo>
                    <a:pt x="8" y="2"/>
                  </a:lnTo>
                  <a:lnTo>
                    <a:pt x="12" y="1"/>
                  </a:lnTo>
                  <a:lnTo>
                    <a:pt x="17" y="0"/>
                  </a:lnTo>
                  <a:lnTo>
                    <a:pt x="21" y="0"/>
                  </a:lnTo>
                  <a:lnTo>
                    <a:pt x="26" y="0"/>
                  </a:lnTo>
                  <a:lnTo>
                    <a:pt x="31" y="1"/>
                  </a:lnTo>
                  <a:lnTo>
                    <a:pt x="34" y="2"/>
                  </a:lnTo>
                  <a:lnTo>
                    <a:pt x="34" y="42"/>
                  </a:lnTo>
                  <a:lnTo>
                    <a:pt x="31" y="85"/>
                  </a:lnTo>
                  <a:lnTo>
                    <a:pt x="23" y="127"/>
                  </a:lnTo>
                  <a:lnTo>
                    <a:pt x="15" y="168"/>
                  </a:lnTo>
                  <a:lnTo>
                    <a:pt x="15" y="168"/>
                  </a:lnTo>
                  <a:lnTo>
                    <a:pt x="13" y="168"/>
                  </a:lnTo>
                  <a:lnTo>
                    <a:pt x="12" y="169"/>
                  </a:lnTo>
                  <a:lnTo>
                    <a:pt x="12" y="169"/>
                  </a:lnTo>
                  <a:lnTo>
                    <a:pt x="12" y="169"/>
                  </a:lnTo>
                  <a:lnTo>
                    <a:pt x="12" y="169"/>
                  </a:lnTo>
                  <a:close/>
                </a:path>
              </a:pathLst>
            </a:custGeom>
            <a:solidFill>
              <a:srgbClr val="9966CC"/>
            </a:solidFill>
            <a:ln w="9525">
              <a:noFill/>
              <a:round/>
              <a:headEnd/>
              <a:tailEnd/>
            </a:ln>
          </p:spPr>
          <p:txBody>
            <a:bodyPr/>
            <a:lstStyle/>
            <a:p>
              <a:endParaRPr lang="en-US"/>
            </a:p>
          </p:txBody>
        </p:sp>
        <p:sp>
          <p:nvSpPr>
            <p:cNvPr id="8216" name="Freeform 24"/>
            <p:cNvSpPr>
              <a:spLocks/>
            </p:cNvSpPr>
            <p:nvPr/>
          </p:nvSpPr>
          <p:spPr bwMode="auto">
            <a:xfrm>
              <a:off x="740" y="2956"/>
              <a:ext cx="112" cy="102"/>
            </a:xfrm>
            <a:custGeom>
              <a:avLst/>
              <a:gdLst/>
              <a:ahLst/>
              <a:cxnLst>
                <a:cxn ang="0">
                  <a:pos x="60" y="102"/>
                </a:cxn>
                <a:cxn ang="0">
                  <a:pos x="52" y="99"/>
                </a:cxn>
                <a:cxn ang="0">
                  <a:pos x="48" y="98"/>
                </a:cxn>
                <a:cxn ang="0">
                  <a:pos x="45" y="97"/>
                </a:cxn>
                <a:cxn ang="0">
                  <a:pos x="43" y="95"/>
                </a:cxn>
                <a:cxn ang="0">
                  <a:pos x="26" y="96"/>
                </a:cxn>
                <a:cxn ang="0">
                  <a:pos x="15" y="94"/>
                </a:cxn>
                <a:cxn ang="0">
                  <a:pos x="7" y="90"/>
                </a:cxn>
                <a:cxn ang="0">
                  <a:pos x="3" y="83"/>
                </a:cxn>
                <a:cxn ang="0">
                  <a:pos x="0" y="75"/>
                </a:cxn>
                <a:cxn ang="0">
                  <a:pos x="1" y="64"/>
                </a:cxn>
                <a:cxn ang="0">
                  <a:pos x="3" y="53"/>
                </a:cxn>
                <a:cxn ang="0">
                  <a:pos x="5" y="38"/>
                </a:cxn>
                <a:cxn ang="0">
                  <a:pos x="11" y="38"/>
                </a:cxn>
                <a:cxn ang="0">
                  <a:pos x="16" y="37"/>
                </a:cxn>
                <a:cxn ang="0">
                  <a:pos x="23" y="35"/>
                </a:cxn>
                <a:cxn ang="0">
                  <a:pos x="28" y="34"/>
                </a:cxn>
                <a:cxn ang="0">
                  <a:pos x="34" y="32"/>
                </a:cxn>
                <a:cxn ang="0">
                  <a:pos x="40" y="30"/>
                </a:cxn>
                <a:cxn ang="0">
                  <a:pos x="46" y="29"/>
                </a:cxn>
                <a:cxn ang="0">
                  <a:pos x="53" y="27"/>
                </a:cxn>
                <a:cxn ang="0">
                  <a:pos x="66" y="20"/>
                </a:cxn>
                <a:cxn ang="0">
                  <a:pos x="77" y="15"/>
                </a:cxn>
                <a:cxn ang="0">
                  <a:pos x="87" y="10"/>
                </a:cxn>
                <a:cxn ang="0">
                  <a:pos x="94" y="6"/>
                </a:cxn>
                <a:cxn ang="0">
                  <a:pos x="99" y="4"/>
                </a:cxn>
                <a:cxn ang="0">
                  <a:pos x="103" y="1"/>
                </a:cxn>
                <a:cxn ang="0">
                  <a:pos x="106" y="0"/>
                </a:cxn>
                <a:cxn ang="0">
                  <a:pos x="109" y="0"/>
                </a:cxn>
                <a:cxn ang="0">
                  <a:pos x="110" y="19"/>
                </a:cxn>
                <a:cxn ang="0">
                  <a:pos x="112" y="42"/>
                </a:cxn>
                <a:cxn ang="0">
                  <a:pos x="110" y="64"/>
                </a:cxn>
                <a:cxn ang="0">
                  <a:pos x="105" y="84"/>
                </a:cxn>
                <a:cxn ang="0">
                  <a:pos x="102" y="84"/>
                </a:cxn>
                <a:cxn ang="0">
                  <a:pos x="98" y="85"/>
                </a:cxn>
                <a:cxn ang="0">
                  <a:pos x="95" y="85"/>
                </a:cxn>
                <a:cxn ang="0">
                  <a:pos x="92" y="86"/>
                </a:cxn>
                <a:cxn ang="0">
                  <a:pos x="89" y="87"/>
                </a:cxn>
                <a:cxn ang="0">
                  <a:pos x="87" y="87"/>
                </a:cxn>
                <a:cxn ang="0">
                  <a:pos x="83" y="87"/>
                </a:cxn>
                <a:cxn ang="0">
                  <a:pos x="80" y="88"/>
                </a:cxn>
                <a:cxn ang="0">
                  <a:pos x="76" y="92"/>
                </a:cxn>
                <a:cxn ang="0">
                  <a:pos x="70" y="97"/>
                </a:cxn>
                <a:cxn ang="0">
                  <a:pos x="64" y="101"/>
                </a:cxn>
                <a:cxn ang="0">
                  <a:pos x="60" y="102"/>
                </a:cxn>
                <a:cxn ang="0">
                  <a:pos x="60" y="102"/>
                </a:cxn>
                <a:cxn ang="0">
                  <a:pos x="60" y="102"/>
                </a:cxn>
              </a:cxnLst>
              <a:rect l="0" t="0" r="r" b="b"/>
              <a:pathLst>
                <a:path w="112" h="102">
                  <a:moveTo>
                    <a:pt x="60" y="102"/>
                  </a:moveTo>
                  <a:lnTo>
                    <a:pt x="52" y="99"/>
                  </a:lnTo>
                  <a:lnTo>
                    <a:pt x="48" y="98"/>
                  </a:lnTo>
                  <a:lnTo>
                    <a:pt x="45" y="97"/>
                  </a:lnTo>
                  <a:lnTo>
                    <a:pt x="43" y="95"/>
                  </a:lnTo>
                  <a:lnTo>
                    <a:pt x="26" y="96"/>
                  </a:lnTo>
                  <a:lnTo>
                    <a:pt x="15" y="94"/>
                  </a:lnTo>
                  <a:lnTo>
                    <a:pt x="7" y="90"/>
                  </a:lnTo>
                  <a:lnTo>
                    <a:pt x="3" y="83"/>
                  </a:lnTo>
                  <a:lnTo>
                    <a:pt x="0" y="75"/>
                  </a:lnTo>
                  <a:lnTo>
                    <a:pt x="1" y="64"/>
                  </a:lnTo>
                  <a:lnTo>
                    <a:pt x="3" y="53"/>
                  </a:lnTo>
                  <a:lnTo>
                    <a:pt x="5" y="38"/>
                  </a:lnTo>
                  <a:lnTo>
                    <a:pt x="11" y="38"/>
                  </a:lnTo>
                  <a:lnTo>
                    <a:pt x="16" y="37"/>
                  </a:lnTo>
                  <a:lnTo>
                    <a:pt x="23" y="35"/>
                  </a:lnTo>
                  <a:lnTo>
                    <a:pt x="28" y="34"/>
                  </a:lnTo>
                  <a:lnTo>
                    <a:pt x="34" y="32"/>
                  </a:lnTo>
                  <a:lnTo>
                    <a:pt x="40" y="30"/>
                  </a:lnTo>
                  <a:lnTo>
                    <a:pt x="46" y="29"/>
                  </a:lnTo>
                  <a:lnTo>
                    <a:pt x="53" y="27"/>
                  </a:lnTo>
                  <a:lnTo>
                    <a:pt x="66" y="20"/>
                  </a:lnTo>
                  <a:lnTo>
                    <a:pt x="77" y="15"/>
                  </a:lnTo>
                  <a:lnTo>
                    <a:pt x="87" y="10"/>
                  </a:lnTo>
                  <a:lnTo>
                    <a:pt x="94" y="6"/>
                  </a:lnTo>
                  <a:lnTo>
                    <a:pt x="99" y="4"/>
                  </a:lnTo>
                  <a:lnTo>
                    <a:pt x="103" y="1"/>
                  </a:lnTo>
                  <a:lnTo>
                    <a:pt x="106" y="0"/>
                  </a:lnTo>
                  <a:lnTo>
                    <a:pt x="109" y="0"/>
                  </a:lnTo>
                  <a:lnTo>
                    <a:pt x="110" y="19"/>
                  </a:lnTo>
                  <a:lnTo>
                    <a:pt x="112" y="42"/>
                  </a:lnTo>
                  <a:lnTo>
                    <a:pt x="110" y="64"/>
                  </a:lnTo>
                  <a:lnTo>
                    <a:pt x="105" y="84"/>
                  </a:lnTo>
                  <a:lnTo>
                    <a:pt x="102" y="84"/>
                  </a:lnTo>
                  <a:lnTo>
                    <a:pt x="98" y="85"/>
                  </a:lnTo>
                  <a:lnTo>
                    <a:pt x="95" y="85"/>
                  </a:lnTo>
                  <a:lnTo>
                    <a:pt x="92" y="86"/>
                  </a:lnTo>
                  <a:lnTo>
                    <a:pt x="89" y="87"/>
                  </a:lnTo>
                  <a:lnTo>
                    <a:pt x="87" y="87"/>
                  </a:lnTo>
                  <a:lnTo>
                    <a:pt x="83" y="87"/>
                  </a:lnTo>
                  <a:lnTo>
                    <a:pt x="80" y="88"/>
                  </a:lnTo>
                  <a:lnTo>
                    <a:pt x="76" y="92"/>
                  </a:lnTo>
                  <a:lnTo>
                    <a:pt x="70" y="97"/>
                  </a:lnTo>
                  <a:lnTo>
                    <a:pt x="64" y="101"/>
                  </a:lnTo>
                  <a:lnTo>
                    <a:pt x="60" y="102"/>
                  </a:lnTo>
                  <a:lnTo>
                    <a:pt x="60" y="102"/>
                  </a:lnTo>
                  <a:lnTo>
                    <a:pt x="60" y="102"/>
                  </a:lnTo>
                  <a:close/>
                </a:path>
              </a:pathLst>
            </a:custGeom>
            <a:solidFill>
              <a:srgbClr val="994C26"/>
            </a:solidFill>
            <a:ln w="9525">
              <a:noFill/>
              <a:round/>
              <a:headEnd/>
              <a:tailEnd/>
            </a:ln>
          </p:spPr>
          <p:txBody>
            <a:bodyPr/>
            <a:lstStyle/>
            <a:p>
              <a:endParaRPr lang="en-US"/>
            </a:p>
          </p:txBody>
        </p:sp>
        <p:sp>
          <p:nvSpPr>
            <p:cNvPr id="8217" name="Freeform 25"/>
            <p:cNvSpPr>
              <a:spLocks/>
            </p:cNvSpPr>
            <p:nvPr/>
          </p:nvSpPr>
          <p:spPr bwMode="auto">
            <a:xfrm>
              <a:off x="712" y="2490"/>
              <a:ext cx="523" cy="496"/>
            </a:xfrm>
            <a:custGeom>
              <a:avLst/>
              <a:gdLst/>
              <a:ahLst/>
              <a:cxnLst>
                <a:cxn ang="0">
                  <a:pos x="1" y="274"/>
                </a:cxn>
                <a:cxn ang="0">
                  <a:pos x="84" y="9"/>
                </a:cxn>
                <a:cxn ang="0">
                  <a:pos x="236" y="15"/>
                </a:cxn>
                <a:cxn ang="0">
                  <a:pos x="312" y="159"/>
                </a:cxn>
                <a:cxn ang="0">
                  <a:pos x="399" y="107"/>
                </a:cxn>
                <a:cxn ang="0">
                  <a:pos x="452" y="266"/>
                </a:cxn>
                <a:cxn ang="0">
                  <a:pos x="506" y="406"/>
                </a:cxn>
                <a:cxn ang="0">
                  <a:pos x="485" y="372"/>
                </a:cxn>
                <a:cxn ang="0">
                  <a:pos x="468" y="357"/>
                </a:cxn>
                <a:cxn ang="0">
                  <a:pos x="451" y="365"/>
                </a:cxn>
                <a:cxn ang="0">
                  <a:pos x="430" y="360"/>
                </a:cxn>
                <a:cxn ang="0">
                  <a:pos x="413" y="356"/>
                </a:cxn>
                <a:cxn ang="0">
                  <a:pos x="395" y="346"/>
                </a:cxn>
                <a:cxn ang="0">
                  <a:pos x="372" y="383"/>
                </a:cxn>
                <a:cxn ang="0">
                  <a:pos x="354" y="379"/>
                </a:cxn>
                <a:cxn ang="0">
                  <a:pos x="339" y="338"/>
                </a:cxn>
                <a:cxn ang="0">
                  <a:pos x="342" y="312"/>
                </a:cxn>
                <a:cxn ang="0">
                  <a:pos x="347" y="297"/>
                </a:cxn>
                <a:cxn ang="0">
                  <a:pos x="358" y="289"/>
                </a:cxn>
                <a:cxn ang="0">
                  <a:pos x="379" y="255"/>
                </a:cxn>
                <a:cxn ang="0">
                  <a:pos x="387" y="221"/>
                </a:cxn>
                <a:cxn ang="0">
                  <a:pos x="391" y="206"/>
                </a:cxn>
                <a:cxn ang="0">
                  <a:pos x="375" y="220"/>
                </a:cxn>
                <a:cxn ang="0">
                  <a:pos x="308" y="303"/>
                </a:cxn>
                <a:cxn ang="0">
                  <a:pos x="308" y="319"/>
                </a:cxn>
                <a:cxn ang="0">
                  <a:pos x="308" y="335"/>
                </a:cxn>
                <a:cxn ang="0">
                  <a:pos x="327" y="340"/>
                </a:cxn>
                <a:cxn ang="0">
                  <a:pos x="324" y="356"/>
                </a:cxn>
                <a:cxn ang="0">
                  <a:pos x="313" y="372"/>
                </a:cxn>
                <a:cxn ang="0">
                  <a:pos x="309" y="387"/>
                </a:cxn>
                <a:cxn ang="0">
                  <a:pos x="313" y="402"/>
                </a:cxn>
                <a:cxn ang="0">
                  <a:pos x="326" y="413"/>
                </a:cxn>
                <a:cxn ang="0">
                  <a:pos x="302" y="429"/>
                </a:cxn>
                <a:cxn ang="0">
                  <a:pos x="206" y="450"/>
                </a:cxn>
                <a:cxn ang="0">
                  <a:pos x="182" y="190"/>
                </a:cxn>
                <a:cxn ang="0">
                  <a:pos x="172" y="106"/>
                </a:cxn>
                <a:cxn ang="0">
                  <a:pos x="150" y="107"/>
                </a:cxn>
                <a:cxn ang="0">
                  <a:pos x="133" y="124"/>
                </a:cxn>
                <a:cxn ang="0">
                  <a:pos x="126" y="143"/>
                </a:cxn>
                <a:cxn ang="0">
                  <a:pos x="125" y="163"/>
                </a:cxn>
                <a:cxn ang="0">
                  <a:pos x="124" y="181"/>
                </a:cxn>
                <a:cxn ang="0">
                  <a:pos x="123" y="199"/>
                </a:cxn>
                <a:cxn ang="0">
                  <a:pos x="128" y="217"/>
                </a:cxn>
                <a:cxn ang="0">
                  <a:pos x="130" y="224"/>
                </a:cxn>
                <a:cxn ang="0">
                  <a:pos x="107" y="240"/>
                </a:cxn>
                <a:cxn ang="0">
                  <a:pos x="119" y="258"/>
                </a:cxn>
                <a:cxn ang="0">
                  <a:pos x="134" y="277"/>
                </a:cxn>
                <a:cxn ang="0">
                  <a:pos x="129" y="288"/>
                </a:cxn>
                <a:cxn ang="0">
                  <a:pos x="110" y="302"/>
                </a:cxn>
                <a:cxn ang="0">
                  <a:pos x="99" y="312"/>
                </a:cxn>
                <a:cxn ang="0">
                  <a:pos x="134" y="319"/>
                </a:cxn>
                <a:cxn ang="0">
                  <a:pos x="101" y="330"/>
                </a:cxn>
                <a:cxn ang="0">
                  <a:pos x="109" y="347"/>
                </a:cxn>
                <a:cxn ang="0">
                  <a:pos x="123" y="361"/>
                </a:cxn>
                <a:cxn ang="0">
                  <a:pos x="134" y="367"/>
                </a:cxn>
                <a:cxn ang="0">
                  <a:pos x="102" y="392"/>
                </a:cxn>
                <a:cxn ang="0">
                  <a:pos x="128" y="401"/>
                </a:cxn>
                <a:cxn ang="0">
                  <a:pos x="146" y="411"/>
                </a:cxn>
                <a:cxn ang="0">
                  <a:pos x="121" y="430"/>
                </a:cxn>
                <a:cxn ang="0">
                  <a:pos x="110" y="451"/>
                </a:cxn>
                <a:cxn ang="0">
                  <a:pos x="103" y="474"/>
                </a:cxn>
              </a:cxnLst>
              <a:rect l="0" t="0" r="r" b="b"/>
              <a:pathLst>
                <a:path w="523" h="496">
                  <a:moveTo>
                    <a:pt x="30" y="496"/>
                  </a:moveTo>
                  <a:lnTo>
                    <a:pt x="27" y="495"/>
                  </a:lnTo>
                  <a:lnTo>
                    <a:pt x="24" y="494"/>
                  </a:lnTo>
                  <a:lnTo>
                    <a:pt x="22" y="493"/>
                  </a:lnTo>
                  <a:lnTo>
                    <a:pt x="19" y="493"/>
                  </a:lnTo>
                  <a:lnTo>
                    <a:pt x="14" y="477"/>
                  </a:lnTo>
                  <a:lnTo>
                    <a:pt x="10" y="462"/>
                  </a:lnTo>
                  <a:lnTo>
                    <a:pt x="7" y="447"/>
                  </a:lnTo>
                  <a:lnTo>
                    <a:pt x="5" y="433"/>
                  </a:lnTo>
                  <a:lnTo>
                    <a:pt x="4" y="433"/>
                  </a:lnTo>
                  <a:lnTo>
                    <a:pt x="3" y="432"/>
                  </a:lnTo>
                  <a:lnTo>
                    <a:pt x="1" y="432"/>
                  </a:lnTo>
                  <a:lnTo>
                    <a:pt x="0" y="432"/>
                  </a:lnTo>
                  <a:lnTo>
                    <a:pt x="0" y="379"/>
                  </a:lnTo>
                  <a:lnTo>
                    <a:pt x="0" y="326"/>
                  </a:lnTo>
                  <a:lnTo>
                    <a:pt x="1" y="274"/>
                  </a:lnTo>
                  <a:lnTo>
                    <a:pt x="4" y="222"/>
                  </a:lnTo>
                  <a:lnTo>
                    <a:pt x="5" y="220"/>
                  </a:lnTo>
                  <a:lnTo>
                    <a:pt x="8" y="209"/>
                  </a:lnTo>
                  <a:lnTo>
                    <a:pt x="13" y="184"/>
                  </a:lnTo>
                  <a:lnTo>
                    <a:pt x="24" y="134"/>
                  </a:lnTo>
                  <a:lnTo>
                    <a:pt x="28" y="119"/>
                  </a:lnTo>
                  <a:lnTo>
                    <a:pt x="33" y="104"/>
                  </a:lnTo>
                  <a:lnTo>
                    <a:pt x="39" y="89"/>
                  </a:lnTo>
                  <a:lnTo>
                    <a:pt x="46" y="77"/>
                  </a:lnTo>
                  <a:lnTo>
                    <a:pt x="49" y="62"/>
                  </a:lnTo>
                  <a:lnTo>
                    <a:pt x="53" y="51"/>
                  </a:lnTo>
                  <a:lnTo>
                    <a:pt x="58" y="39"/>
                  </a:lnTo>
                  <a:lnTo>
                    <a:pt x="63" y="30"/>
                  </a:lnTo>
                  <a:lnTo>
                    <a:pt x="70" y="21"/>
                  </a:lnTo>
                  <a:lnTo>
                    <a:pt x="77" y="15"/>
                  </a:lnTo>
                  <a:lnTo>
                    <a:pt x="84" y="9"/>
                  </a:lnTo>
                  <a:lnTo>
                    <a:pt x="92" y="6"/>
                  </a:lnTo>
                  <a:lnTo>
                    <a:pt x="101" y="2"/>
                  </a:lnTo>
                  <a:lnTo>
                    <a:pt x="111" y="1"/>
                  </a:lnTo>
                  <a:lnTo>
                    <a:pt x="121" y="0"/>
                  </a:lnTo>
                  <a:lnTo>
                    <a:pt x="132" y="0"/>
                  </a:lnTo>
                  <a:lnTo>
                    <a:pt x="144" y="2"/>
                  </a:lnTo>
                  <a:lnTo>
                    <a:pt x="156" y="5"/>
                  </a:lnTo>
                  <a:lnTo>
                    <a:pt x="169" y="8"/>
                  </a:lnTo>
                  <a:lnTo>
                    <a:pt x="183" y="13"/>
                  </a:lnTo>
                  <a:lnTo>
                    <a:pt x="191" y="13"/>
                  </a:lnTo>
                  <a:lnTo>
                    <a:pt x="198" y="13"/>
                  </a:lnTo>
                  <a:lnTo>
                    <a:pt x="206" y="13"/>
                  </a:lnTo>
                  <a:lnTo>
                    <a:pt x="213" y="13"/>
                  </a:lnTo>
                  <a:lnTo>
                    <a:pt x="221" y="14"/>
                  </a:lnTo>
                  <a:lnTo>
                    <a:pt x="229" y="14"/>
                  </a:lnTo>
                  <a:lnTo>
                    <a:pt x="236" y="15"/>
                  </a:lnTo>
                  <a:lnTo>
                    <a:pt x="244" y="15"/>
                  </a:lnTo>
                  <a:lnTo>
                    <a:pt x="252" y="29"/>
                  </a:lnTo>
                  <a:lnTo>
                    <a:pt x="260" y="44"/>
                  </a:lnTo>
                  <a:lnTo>
                    <a:pt x="267" y="58"/>
                  </a:lnTo>
                  <a:lnTo>
                    <a:pt x="274" y="73"/>
                  </a:lnTo>
                  <a:lnTo>
                    <a:pt x="280" y="89"/>
                  </a:lnTo>
                  <a:lnTo>
                    <a:pt x="286" y="104"/>
                  </a:lnTo>
                  <a:lnTo>
                    <a:pt x="292" y="121"/>
                  </a:lnTo>
                  <a:lnTo>
                    <a:pt x="297" y="138"/>
                  </a:lnTo>
                  <a:lnTo>
                    <a:pt x="299" y="146"/>
                  </a:lnTo>
                  <a:lnTo>
                    <a:pt x="300" y="153"/>
                  </a:lnTo>
                  <a:lnTo>
                    <a:pt x="303" y="160"/>
                  </a:lnTo>
                  <a:lnTo>
                    <a:pt x="310" y="166"/>
                  </a:lnTo>
                  <a:lnTo>
                    <a:pt x="311" y="164"/>
                  </a:lnTo>
                  <a:lnTo>
                    <a:pt x="312" y="161"/>
                  </a:lnTo>
                  <a:lnTo>
                    <a:pt x="312" y="159"/>
                  </a:lnTo>
                  <a:lnTo>
                    <a:pt x="312" y="157"/>
                  </a:lnTo>
                  <a:lnTo>
                    <a:pt x="312" y="126"/>
                  </a:lnTo>
                  <a:lnTo>
                    <a:pt x="312" y="96"/>
                  </a:lnTo>
                  <a:lnTo>
                    <a:pt x="312" y="66"/>
                  </a:lnTo>
                  <a:lnTo>
                    <a:pt x="315" y="38"/>
                  </a:lnTo>
                  <a:lnTo>
                    <a:pt x="323" y="40"/>
                  </a:lnTo>
                  <a:lnTo>
                    <a:pt x="332" y="44"/>
                  </a:lnTo>
                  <a:lnTo>
                    <a:pt x="343" y="50"/>
                  </a:lnTo>
                  <a:lnTo>
                    <a:pt x="354" y="57"/>
                  </a:lnTo>
                  <a:lnTo>
                    <a:pt x="366" y="64"/>
                  </a:lnTo>
                  <a:lnTo>
                    <a:pt x="376" y="71"/>
                  </a:lnTo>
                  <a:lnTo>
                    <a:pt x="387" y="77"/>
                  </a:lnTo>
                  <a:lnTo>
                    <a:pt x="395" y="83"/>
                  </a:lnTo>
                  <a:lnTo>
                    <a:pt x="399" y="91"/>
                  </a:lnTo>
                  <a:lnTo>
                    <a:pt x="399" y="99"/>
                  </a:lnTo>
                  <a:lnTo>
                    <a:pt x="399" y="107"/>
                  </a:lnTo>
                  <a:lnTo>
                    <a:pt x="398" y="118"/>
                  </a:lnTo>
                  <a:lnTo>
                    <a:pt x="406" y="145"/>
                  </a:lnTo>
                  <a:lnTo>
                    <a:pt x="408" y="177"/>
                  </a:lnTo>
                  <a:lnTo>
                    <a:pt x="406" y="210"/>
                  </a:lnTo>
                  <a:lnTo>
                    <a:pt x="403" y="241"/>
                  </a:lnTo>
                  <a:lnTo>
                    <a:pt x="407" y="247"/>
                  </a:lnTo>
                  <a:lnTo>
                    <a:pt x="412" y="248"/>
                  </a:lnTo>
                  <a:lnTo>
                    <a:pt x="417" y="249"/>
                  </a:lnTo>
                  <a:lnTo>
                    <a:pt x="422" y="252"/>
                  </a:lnTo>
                  <a:lnTo>
                    <a:pt x="422" y="254"/>
                  </a:lnTo>
                  <a:lnTo>
                    <a:pt x="422" y="256"/>
                  </a:lnTo>
                  <a:lnTo>
                    <a:pt x="422" y="258"/>
                  </a:lnTo>
                  <a:lnTo>
                    <a:pt x="422" y="261"/>
                  </a:lnTo>
                  <a:lnTo>
                    <a:pt x="430" y="265"/>
                  </a:lnTo>
                  <a:lnTo>
                    <a:pt x="440" y="266"/>
                  </a:lnTo>
                  <a:lnTo>
                    <a:pt x="452" y="266"/>
                  </a:lnTo>
                  <a:lnTo>
                    <a:pt x="465" y="265"/>
                  </a:lnTo>
                  <a:lnTo>
                    <a:pt x="478" y="262"/>
                  </a:lnTo>
                  <a:lnTo>
                    <a:pt x="490" y="259"/>
                  </a:lnTo>
                  <a:lnTo>
                    <a:pt x="501" y="256"/>
                  </a:lnTo>
                  <a:lnTo>
                    <a:pt x="511" y="253"/>
                  </a:lnTo>
                  <a:lnTo>
                    <a:pt x="512" y="253"/>
                  </a:lnTo>
                  <a:lnTo>
                    <a:pt x="513" y="253"/>
                  </a:lnTo>
                  <a:lnTo>
                    <a:pt x="515" y="253"/>
                  </a:lnTo>
                  <a:lnTo>
                    <a:pt x="516" y="253"/>
                  </a:lnTo>
                  <a:lnTo>
                    <a:pt x="523" y="286"/>
                  </a:lnTo>
                  <a:lnTo>
                    <a:pt x="522" y="326"/>
                  </a:lnTo>
                  <a:lnTo>
                    <a:pt x="517" y="367"/>
                  </a:lnTo>
                  <a:lnTo>
                    <a:pt x="512" y="403"/>
                  </a:lnTo>
                  <a:lnTo>
                    <a:pt x="510" y="405"/>
                  </a:lnTo>
                  <a:lnTo>
                    <a:pt x="509" y="405"/>
                  </a:lnTo>
                  <a:lnTo>
                    <a:pt x="506" y="406"/>
                  </a:lnTo>
                  <a:lnTo>
                    <a:pt x="503" y="405"/>
                  </a:lnTo>
                  <a:lnTo>
                    <a:pt x="502" y="383"/>
                  </a:lnTo>
                  <a:lnTo>
                    <a:pt x="501" y="370"/>
                  </a:lnTo>
                  <a:lnTo>
                    <a:pt x="501" y="364"/>
                  </a:lnTo>
                  <a:lnTo>
                    <a:pt x="500" y="358"/>
                  </a:lnTo>
                  <a:lnTo>
                    <a:pt x="498" y="381"/>
                  </a:lnTo>
                  <a:lnTo>
                    <a:pt x="497" y="394"/>
                  </a:lnTo>
                  <a:lnTo>
                    <a:pt x="496" y="401"/>
                  </a:lnTo>
                  <a:lnTo>
                    <a:pt x="494" y="407"/>
                  </a:lnTo>
                  <a:lnTo>
                    <a:pt x="493" y="407"/>
                  </a:lnTo>
                  <a:lnTo>
                    <a:pt x="490" y="407"/>
                  </a:lnTo>
                  <a:lnTo>
                    <a:pt x="489" y="408"/>
                  </a:lnTo>
                  <a:lnTo>
                    <a:pt x="486" y="408"/>
                  </a:lnTo>
                  <a:lnTo>
                    <a:pt x="486" y="388"/>
                  </a:lnTo>
                  <a:lnTo>
                    <a:pt x="486" y="377"/>
                  </a:lnTo>
                  <a:lnTo>
                    <a:pt x="485" y="372"/>
                  </a:lnTo>
                  <a:lnTo>
                    <a:pt x="484" y="368"/>
                  </a:lnTo>
                  <a:lnTo>
                    <a:pt x="483" y="372"/>
                  </a:lnTo>
                  <a:lnTo>
                    <a:pt x="482" y="377"/>
                  </a:lnTo>
                  <a:lnTo>
                    <a:pt x="481" y="388"/>
                  </a:lnTo>
                  <a:lnTo>
                    <a:pt x="478" y="409"/>
                  </a:lnTo>
                  <a:lnTo>
                    <a:pt x="476" y="409"/>
                  </a:lnTo>
                  <a:lnTo>
                    <a:pt x="474" y="409"/>
                  </a:lnTo>
                  <a:lnTo>
                    <a:pt x="471" y="410"/>
                  </a:lnTo>
                  <a:lnTo>
                    <a:pt x="470" y="410"/>
                  </a:lnTo>
                  <a:lnTo>
                    <a:pt x="470" y="399"/>
                  </a:lnTo>
                  <a:lnTo>
                    <a:pt x="471" y="385"/>
                  </a:lnTo>
                  <a:lnTo>
                    <a:pt x="471" y="370"/>
                  </a:lnTo>
                  <a:lnTo>
                    <a:pt x="471" y="357"/>
                  </a:lnTo>
                  <a:lnTo>
                    <a:pt x="470" y="357"/>
                  </a:lnTo>
                  <a:lnTo>
                    <a:pt x="469" y="357"/>
                  </a:lnTo>
                  <a:lnTo>
                    <a:pt x="468" y="357"/>
                  </a:lnTo>
                  <a:lnTo>
                    <a:pt x="467" y="357"/>
                  </a:lnTo>
                  <a:lnTo>
                    <a:pt x="465" y="383"/>
                  </a:lnTo>
                  <a:lnTo>
                    <a:pt x="463" y="398"/>
                  </a:lnTo>
                  <a:lnTo>
                    <a:pt x="462" y="404"/>
                  </a:lnTo>
                  <a:lnTo>
                    <a:pt x="461" y="409"/>
                  </a:lnTo>
                  <a:lnTo>
                    <a:pt x="459" y="409"/>
                  </a:lnTo>
                  <a:lnTo>
                    <a:pt x="457" y="408"/>
                  </a:lnTo>
                  <a:lnTo>
                    <a:pt x="455" y="408"/>
                  </a:lnTo>
                  <a:lnTo>
                    <a:pt x="453" y="408"/>
                  </a:lnTo>
                  <a:lnTo>
                    <a:pt x="453" y="397"/>
                  </a:lnTo>
                  <a:lnTo>
                    <a:pt x="454" y="387"/>
                  </a:lnTo>
                  <a:lnTo>
                    <a:pt x="454" y="376"/>
                  </a:lnTo>
                  <a:lnTo>
                    <a:pt x="454" y="365"/>
                  </a:lnTo>
                  <a:lnTo>
                    <a:pt x="453" y="365"/>
                  </a:lnTo>
                  <a:lnTo>
                    <a:pt x="452" y="365"/>
                  </a:lnTo>
                  <a:lnTo>
                    <a:pt x="451" y="365"/>
                  </a:lnTo>
                  <a:lnTo>
                    <a:pt x="450" y="365"/>
                  </a:lnTo>
                  <a:lnTo>
                    <a:pt x="449" y="376"/>
                  </a:lnTo>
                  <a:lnTo>
                    <a:pt x="448" y="386"/>
                  </a:lnTo>
                  <a:lnTo>
                    <a:pt x="447" y="396"/>
                  </a:lnTo>
                  <a:lnTo>
                    <a:pt x="445" y="406"/>
                  </a:lnTo>
                  <a:lnTo>
                    <a:pt x="444" y="407"/>
                  </a:lnTo>
                  <a:lnTo>
                    <a:pt x="442" y="407"/>
                  </a:lnTo>
                  <a:lnTo>
                    <a:pt x="439" y="407"/>
                  </a:lnTo>
                  <a:lnTo>
                    <a:pt x="433" y="407"/>
                  </a:lnTo>
                  <a:lnTo>
                    <a:pt x="432" y="398"/>
                  </a:lnTo>
                  <a:lnTo>
                    <a:pt x="432" y="389"/>
                  </a:lnTo>
                  <a:lnTo>
                    <a:pt x="433" y="378"/>
                  </a:lnTo>
                  <a:lnTo>
                    <a:pt x="433" y="359"/>
                  </a:lnTo>
                  <a:lnTo>
                    <a:pt x="433" y="360"/>
                  </a:lnTo>
                  <a:lnTo>
                    <a:pt x="431" y="360"/>
                  </a:lnTo>
                  <a:lnTo>
                    <a:pt x="430" y="360"/>
                  </a:lnTo>
                  <a:lnTo>
                    <a:pt x="429" y="361"/>
                  </a:lnTo>
                  <a:lnTo>
                    <a:pt x="428" y="372"/>
                  </a:lnTo>
                  <a:lnTo>
                    <a:pt x="426" y="383"/>
                  </a:lnTo>
                  <a:lnTo>
                    <a:pt x="425" y="394"/>
                  </a:lnTo>
                  <a:lnTo>
                    <a:pt x="425" y="405"/>
                  </a:lnTo>
                  <a:lnTo>
                    <a:pt x="422" y="406"/>
                  </a:lnTo>
                  <a:lnTo>
                    <a:pt x="419" y="406"/>
                  </a:lnTo>
                  <a:lnTo>
                    <a:pt x="416" y="406"/>
                  </a:lnTo>
                  <a:lnTo>
                    <a:pt x="414" y="406"/>
                  </a:lnTo>
                  <a:lnTo>
                    <a:pt x="414" y="395"/>
                  </a:lnTo>
                  <a:lnTo>
                    <a:pt x="414" y="387"/>
                  </a:lnTo>
                  <a:lnTo>
                    <a:pt x="414" y="375"/>
                  </a:lnTo>
                  <a:lnTo>
                    <a:pt x="415" y="356"/>
                  </a:lnTo>
                  <a:lnTo>
                    <a:pt x="414" y="356"/>
                  </a:lnTo>
                  <a:lnTo>
                    <a:pt x="414" y="356"/>
                  </a:lnTo>
                  <a:lnTo>
                    <a:pt x="413" y="356"/>
                  </a:lnTo>
                  <a:lnTo>
                    <a:pt x="412" y="356"/>
                  </a:lnTo>
                  <a:lnTo>
                    <a:pt x="410" y="367"/>
                  </a:lnTo>
                  <a:lnTo>
                    <a:pt x="409" y="379"/>
                  </a:lnTo>
                  <a:lnTo>
                    <a:pt x="407" y="391"/>
                  </a:lnTo>
                  <a:lnTo>
                    <a:pt x="406" y="402"/>
                  </a:lnTo>
                  <a:lnTo>
                    <a:pt x="402" y="402"/>
                  </a:lnTo>
                  <a:lnTo>
                    <a:pt x="399" y="402"/>
                  </a:lnTo>
                  <a:lnTo>
                    <a:pt x="397" y="402"/>
                  </a:lnTo>
                  <a:lnTo>
                    <a:pt x="395" y="401"/>
                  </a:lnTo>
                  <a:lnTo>
                    <a:pt x="396" y="387"/>
                  </a:lnTo>
                  <a:lnTo>
                    <a:pt x="396" y="375"/>
                  </a:lnTo>
                  <a:lnTo>
                    <a:pt x="396" y="361"/>
                  </a:lnTo>
                  <a:lnTo>
                    <a:pt x="397" y="349"/>
                  </a:lnTo>
                  <a:lnTo>
                    <a:pt x="396" y="348"/>
                  </a:lnTo>
                  <a:lnTo>
                    <a:pt x="395" y="347"/>
                  </a:lnTo>
                  <a:lnTo>
                    <a:pt x="395" y="346"/>
                  </a:lnTo>
                  <a:lnTo>
                    <a:pt x="394" y="345"/>
                  </a:lnTo>
                  <a:lnTo>
                    <a:pt x="392" y="353"/>
                  </a:lnTo>
                  <a:lnTo>
                    <a:pt x="391" y="364"/>
                  </a:lnTo>
                  <a:lnTo>
                    <a:pt x="389" y="379"/>
                  </a:lnTo>
                  <a:lnTo>
                    <a:pt x="387" y="398"/>
                  </a:lnTo>
                  <a:lnTo>
                    <a:pt x="384" y="398"/>
                  </a:lnTo>
                  <a:lnTo>
                    <a:pt x="383" y="398"/>
                  </a:lnTo>
                  <a:lnTo>
                    <a:pt x="380" y="398"/>
                  </a:lnTo>
                  <a:lnTo>
                    <a:pt x="378" y="398"/>
                  </a:lnTo>
                  <a:lnTo>
                    <a:pt x="378" y="386"/>
                  </a:lnTo>
                  <a:lnTo>
                    <a:pt x="378" y="373"/>
                  </a:lnTo>
                  <a:lnTo>
                    <a:pt x="378" y="361"/>
                  </a:lnTo>
                  <a:lnTo>
                    <a:pt x="379" y="349"/>
                  </a:lnTo>
                  <a:lnTo>
                    <a:pt x="374" y="352"/>
                  </a:lnTo>
                  <a:lnTo>
                    <a:pt x="372" y="366"/>
                  </a:lnTo>
                  <a:lnTo>
                    <a:pt x="372" y="383"/>
                  </a:lnTo>
                  <a:lnTo>
                    <a:pt x="370" y="395"/>
                  </a:lnTo>
                  <a:lnTo>
                    <a:pt x="368" y="395"/>
                  </a:lnTo>
                  <a:lnTo>
                    <a:pt x="366" y="395"/>
                  </a:lnTo>
                  <a:lnTo>
                    <a:pt x="364" y="395"/>
                  </a:lnTo>
                  <a:lnTo>
                    <a:pt x="361" y="395"/>
                  </a:lnTo>
                  <a:lnTo>
                    <a:pt x="361" y="390"/>
                  </a:lnTo>
                  <a:lnTo>
                    <a:pt x="361" y="382"/>
                  </a:lnTo>
                  <a:lnTo>
                    <a:pt x="362" y="367"/>
                  </a:lnTo>
                  <a:lnTo>
                    <a:pt x="365" y="340"/>
                  </a:lnTo>
                  <a:lnTo>
                    <a:pt x="364" y="339"/>
                  </a:lnTo>
                  <a:lnTo>
                    <a:pt x="364" y="339"/>
                  </a:lnTo>
                  <a:lnTo>
                    <a:pt x="363" y="339"/>
                  </a:lnTo>
                  <a:lnTo>
                    <a:pt x="362" y="338"/>
                  </a:lnTo>
                  <a:lnTo>
                    <a:pt x="358" y="348"/>
                  </a:lnTo>
                  <a:lnTo>
                    <a:pt x="356" y="362"/>
                  </a:lnTo>
                  <a:lnTo>
                    <a:pt x="354" y="379"/>
                  </a:lnTo>
                  <a:lnTo>
                    <a:pt x="353" y="391"/>
                  </a:lnTo>
                  <a:lnTo>
                    <a:pt x="353" y="392"/>
                  </a:lnTo>
                  <a:lnTo>
                    <a:pt x="352" y="392"/>
                  </a:lnTo>
                  <a:lnTo>
                    <a:pt x="351" y="392"/>
                  </a:lnTo>
                  <a:lnTo>
                    <a:pt x="350" y="391"/>
                  </a:lnTo>
                  <a:lnTo>
                    <a:pt x="349" y="380"/>
                  </a:lnTo>
                  <a:lnTo>
                    <a:pt x="349" y="370"/>
                  </a:lnTo>
                  <a:lnTo>
                    <a:pt x="349" y="359"/>
                  </a:lnTo>
                  <a:lnTo>
                    <a:pt x="348" y="349"/>
                  </a:lnTo>
                  <a:lnTo>
                    <a:pt x="345" y="353"/>
                  </a:lnTo>
                  <a:lnTo>
                    <a:pt x="343" y="357"/>
                  </a:lnTo>
                  <a:lnTo>
                    <a:pt x="342" y="362"/>
                  </a:lnTo>
                  <a:lnTo>
                    <a:pt x="341" y="368"/>
                  </a:lnTo>
                  <a:lnTo>
                    <a:pt x="339" y="357"/>
                  </a:lnTo>
                  <a:lnTo>
                    <a:pt x="339" y="347"/>
                  </a:lnTo>
                  <a:lnTo>
                    <a:pt x="339" y="338"/>
                  </a:lnTo>
                  <a:lnTo>
                    <a:pt x="340" y="328"/>
                  </a:lnTo>
                  <a:lnTo>
                    <a:pt x="342" y="328"/>
                  </a:lnTo>
                  <a:lnTo>
                    <a:pt x="345" y="328"/>
                  </a:lnTo>
                  <a:lnTo>
                    <a:pt x="347" y="328"/>
                  </a:lnTo>
                  <a:lnTo>
                    <a:pt x="350" y="328"/>
                  </a:lnTo>
                  <a:lnTo>
                    <a:pt x="350" y="327"/>
                  </a:lnTo>
                  <a:lnTo>
                    <a:pt x="351" y="326"/>
                  </a:lnTo>
                  <a:lnTo>
                    <a:pt x="351" y="326"/>
                  </a:lnTo>
                  <a:lnTo>
                    <a:pt x="352" y="326"/>
                  </a:lnTo>
                  <a:lnTo>
                    <a:pt x="350" y="324"/>
                  </a:lnTo>
                  <a:lnTo>
                    <a:pt x="348" y="323"/>
                  </a:lnTo>
                  <a:lnTo>
                    <a:pt x="346" y="322"/>
                  </a:lnTo>
                  <a:lnTo>
                    <a:pt x="344" y="321"/>
                  </a:lnTo>
                  <a:lnTo>
                    <a:pt x="343" y="318"/>
                  </a:lnTo>
                  <a:lnTo>
                    <a:pt x="343" y="315"/>
                  </a:lnTo>
                  <a:lnTo>
                    <a:pt x="342" y="312"/>
                  </a:lnTo>
                  <a:lnTo>
                    <a:pt x="342" y="310"/>
                  </a:lnTo>
                  <a:lnTo>
                    <a:pt x="346" y="310"/>
                  </a:lnTo>
                  <a:lnTo>
                    <a:pt x="349" y="310"/>
                  </a:lnTo>
                  <a:lnTo>
                    <a:pt x="353" y="311"/>
                  </a:lnTo>
                  <a:lnTo>
                    <a:pt x="356" y="311"/>
                  </a:lnTo>
                  <a:lnTo>
                    <a:pt x="356" y="309"/>
                  </a:lnTo>
                  <a:lnTo>
                    <a:pt x="356" y="308"/>
                  </a:lnTo>
                  <a:lnTo>
                    <a:pt x="356" y="307"/>
                  </a:lnTo>
                  <a:lnTo>
                    <a:pt x="356" y="305"/>
                  </a:lnTo>
                  <a:lnTo>
                    <a:pt x="353" y="304"/>
                  </a:lnTo>
                  <a:lnTo>
                    <a:pt x="351" y="304"/>
                  </a:lnTo>
                  <a:lnTo>
                    <a:pt x="349" y="304"/>
                  </a:lnTo>
                  <a:lnTo>
                    <a:pt x="347" y="303"/>
                  </a:lnTo>
                  <a:lnTo>
                    <a:pt x="346" y="300"/>
                  </a:lnTo>
                  <a:lnTo>
                    <a:pt x="347" y="299"/>
                  </a:lnTo>
                  <a:lnTo>
                    <a:pt x="347" y="297"/>
                  </a:lnTo>
                  <a:lnTo>
                    <a:pt x="349" y="296"/>
                  </a:lnTo>
                  <a:lnTo>
                    <a:pt x="353" y="296"/>
                  </a:lnTo>
                  <a:lnTo>
                    <a:pt x="356" y="296"/>
                  </a:lnTo>
                  <a:lnTo>
                    <a:pt x="360" y="296"/>
                  </a:lnTo>
                  <a:lnTo>
                    <a:pt x="364" y="296"/>
                  </a:lnTo>
                  <a:lnTo>
                    <a:pt x="365" y="295"/>
                  </a:lnTo>
                  <a:lnTo>
                    <a:pt x="365" y="295"/>
                  </a:lnTo>
                  <a:lnTo>
                    <a:pt x="365" y="294"/>
                  </a:lnTo>
                  <a:lnTo>
                    <a:pt x="365" y="294"/>
                  </a:lnTo>
                  <a:lnTo>
                    <a:pt x="363" y="293"/>
                  </a:lnTo>
                  <a:lnTo>
                    <a:pt x="362" y="292"/>
                  </a:lnTo>
                  <a:lnTo>
                    <a:pt x="361" y="292"/>
                  </a:lnTo>
                  <a:lnTo>
                    <a:pt x="359" y="292"/>
                  </a:lnTo>
                  <a:lnTo>
                    <a:pt x="358" y="291"/>
                  </a:lnTo>
                  <a:lnTo>
                    <a:pt x="358" y="290"/>
                  </a:lnTo>
                  <a:lnTo>
                    <a:pt x="358" y="289"/>
                  </a:lnTo>
                  <a:lnTo>
                    <a:pt x="358" y="289"/>
                  </a:lnTo>
                  <a:lnTo>
                    <a:pt x="362" y="285"/>
                  </a:lnTo>
                  <a:lnTo>
                    <a:pt x="365" y="283"/>
                  </a:lnTo>
                  <a:lnTo>
                    <a:pt x="369" y="283"/>
                  </a:lnTo>
                  <a:lnTo>
                    <a:pt x="375" y="284"/>
                  </a:lnTo>
                  <a:lnTo>
                    <a:pt x="372" y="274"/>
                  </a:lnTo>
                  <a:lnTo>
                    <a:pt x="374" y="270"/>
                  </a:lnTo>
                  <a:lnTo>
                    <a:pt x="378" y="270"/>
                  </a:lnTo>
                  <a:lnTo>
                    <a:pt x="384" y="265"/>
                  </a:lnTo>
                  <a:lnTo>
                    <a:pt x="384" y="264"/>
                  </a:lnTo>
                  <a:lnTo>
                    <a:pt x="383" y="263"/>
                  </a:lnTo>
                  <a:lnTo>
                    <a:pt x="381" y="263"/>
                  </a:lnTo>
                  <a:lnTo>
                    <a:pt x="378" y="263"/>
                  </a:lnTo>
                  <a:lnTo>
                    <a:pt x="379" y="260"/>
                  </a:lnTo>
                  <a:lnTo>
                    <a:pt x="379" y="257"/>
                  </a:lnTo>
                  <a:lnTo>
                    <a:pt x="379" y="255"/>
                  </a:lnTo>
                  <a:lnTo>
                    <a:pt x="380" y="251"/>
                  </a:lnTo>
                  <a:lnTo>
                    <a:pt x="383" y="250"/>
                  </a:lnTo>
                  <a:lnTo>
                    <a:pt x="384" y="249"/>
                  </a:lnTo>
                  <a:lnTo>
                    <a:pt x="386" y="248"/>
                  </a:lnTo>
                  <a:lnTo>
                    <a:pt x="387" y="247"/>
                  </a:lnTo>
                  <a:lnTo>
                    <a:pt x="383" y="242"/>
                  </a:lnTo>
                  <a:lnTo>
                    <a:pt x="382" y="237"/>
                  </a:lnTo>
                  <a:lnTo>
                    <a:pt x="382" y="232"/>
                  </a:lnTo>
                  <a:lnTo>
                    <a:pt x="382" y="228"/>
                  </a:lnTo>
                  <a:lnTo>
                    <a:pt x="385" y="228"/>
                  </a:lnTo>
                  <a:lnTo>
                    <a:pt x="387" y="228"/>
                  </a:lnTo>
                  <a:lnTo>
                    <a:pt x="387" y="227"/>
                  </a:lnTo>
                  <a:lnTo>
                    <a:pt x="388" y="225"/>
                  </a:lnTo>
                  <a:lnTo>
                    <a:pt x="387" y="224"/>
                  </a:lnTo>
                  <a:lnTo>
                    <a:pt x="387" y="223"/>
                  </a:lnTo>
                  <a:lnTo>
                    <a:pt x="387" y="221"/>
                  </a:lnTo>
                  <a:lnTo>
                    <a:pt x="387" y="221"/>
                  </a:lnTo>
                  <a:lnTo>
                    <a:pt x="386" y="221"/>
                  </a:lnTo>
                  <a:lnTo>
                    <a:pt x="385" y="221"/>
                  </a:lnTo>
                  <a:lnTo>
                    <a:pt x="384" y="221"/>
                  </a:lnTo>
                  <a:lnTo>
                    <a:pt x="383" y="221"/>
                  </a:lnTo>
                  <a:lnTo>
                    <a:pt x="383" y="218"/>
                  </a:lnTo>
                  <a:lnTo>
                    <a:pt x="383" y="216"/>
                  </a:lnTo>
                  <a:lnTo>
                    <a:pt x="382" y="213"/>
                  </a:lnTo>
                  <a:lnTo>
                    <a:pt x="382" y="212"/>
                  </a:lnTo>
                  <a:lnTo>
                    <a:pt x="384" y="211"/>
                  </a:lnTo>
                  <a:lnTo>
                    <a:pt x="386" y="210"/>
                  </a:lnTo>
                  <a:lnTo>
                    <a:pt x="388" y="210"/>
                  </a:lnTo>
                  <a:lnTo>
                    <a:pt x="390" y="209"/>
                  </a:lnTo>
                  <a:lnTo>
                    <a:pt x="391" y="209"/>
                  </a:lnTo>
                  <a:lnTo>
                    <a:pt x="391" y="207"/>
                  </a:lnTo>
                  <a:lnTo>
                    <a:pt x="391" y="206"/>
                  </a:lnTo>
                  <a:lnTo>
                    <a:pt x="391" y="206"/>
                  </a:lnTo>
                  <a:lnTo>
                    <a:pt x="384" y="202"/>
                  </a:lnTo>
                  <a:lnTo>
                    <a:pt x="382" y="199"/>
                  </a:lnTo>
                  <a:lnTo>
                    <a:pt x="384" y="195"/>
                  </a:lnTo>
                  <a:lnTo>
                    <a:pt x="387" y="191"/>
                  </a:lnTo>
                  <a:lnTo>
                    <a:pt x="387" y="188"/>
                  </a:lnTo>
                  <a:lnTo>
                    <a:pt x="385" y="184"/>
                  </a:lnTo>
                  <a:lnTo>
                    <a:pt x="384" y="181"/>
                  </a:lnTo>
                  <a:lnTo>
                    <a:pt x="383" y="178"/>
                  </a:lnTo>
                  <a:lnTo>
                    <a:pt x="382" y="178"/>
                  </a:lnTo>
                  <a:lnTo>
                    <a:pt x="380" y="178"/>
                  </a:lnTo>
                  <a:lnTo>
                    <a:pt x="380" y="178"/>
                  </a:lnTo>
                  <a:lnTo>
                    <a:pt x="378" y="179"/>
                  </a:lnTo>
                  <a:lnTo>
                    <a:pt x="375" y="189"/>
                  </a:lnTo>
                  <a:lnTo>
                    <a:pt x="374" y="204"/>
                  </a:lnTo>
                  <a:lnTo>
                    <a:pt x="375" y="220"/>
                  </a:lnTo>
                  <a:lnTo>
                    <a:pt x="375" y="233"/>
                  </a:lnTo>
                  <a:lnTo>
                    <a:pt x="373" y="245"/>
                  </a:lnTo>
                  <a:lnTo>
                    <a:pt x="371" y="255"/>
                  </a:lnTo>
                  <a:lnTo>
                    <a:pt x="367" y="263"/>
                  </a:lnTo>
                  <a:lnTo>
                    <a:pt x="363" y="270"/>
                  </a:lnTo>
                  <a:lnTo>
                    <a:pt x="357" y="277"/>
                  </a:lnTo>
                  <a:lnTo>
                    <a:pt x="350" y="284"/>
                  </a:lnTo>
                  <a:lnTo>
                    <a:pt x="342" y="291"/>
                  </a:lnTo>
                  <a:lnTo>
                    <a:pt x="331" y="298"/>
                  </a:lnTo>
                  <a:lnTo>
                    <a:pt x="324" y="300"/>
                  </a:lnTo>
                  <a:lnTo>
                    <a:pt x="319" y="300"/>
                  </a:lnTo>
                  <a:lnTo>
                    <a:pt x="316" y="301"/>
                  </a:lnTo>
                  <a:lnTo>
                    <a:pt x="313" y="302"/>
                  </a:lnTo>
                  <a:lnTo>
                    <a:pt x="311" y="302"/>
                  </a:lnTo>
                  <a:lnTo>
                    <a:pt x="310" y="303"/>
                  </a:lnTo>
                  <a:lnTo>
                    <a:pt x="308" y="303"/>
                  </a:lnTo>
                  <a:lnTo>
                    <a:pt x="308" y="304"/>
                  </a:lnTo>
                  <a:lnTo>
                    <a:pt x="309" y="304"/>
                  </a:lnTo>
                  <a:lnTo>
                    <a:pt x="312" y="305"/>
                  </a:lnTo>
                  <a:lnTo>
                    <a:pt x="314" y="306"/>
                  </a:lnTo>
                  <a:lnTo>
                    <a:pt x="318" y="306"/>
                  </a:lnTo>
                  <a:lnTo>
                    <a:pt x="321" y="307"/>
                  </a:lnTo>
                  <a:lnTo>
                    <a:pt x="325" y="307"/>
                  </a:lnTo>
                  <a:lnTo>
                    <a:pt x="328" y="308"/>
                  </a:lnTo>
                  <a:lnTo>
                    <a:pt x="331" y="308"/>
                  </a:lnTo>
                  <a:lnTo>
                    <a:pt x="331" y="312"/>
                  </a:lnTo>
                  <a:lnTo>
                    <a:pt x="329" y="315"/>
                  </a:lnTo>
                  <a:lnTo>
                    <a:pt x="326" y="317"/>
                  </a:lnTo>
                  <a:lnTo>
                    <a:pt x="321" y="318"/>
                  </a:lnTo>
                  <a:lnTo>
                    <a:pt x="317" y="319"/>
                  </a:lnTo>
                  <a:lnTo>
                    <a:pt x="312" y="319"/>
                  </a:lnTo>
                  <a:lnTo>
                    <a:pt x="308" y="319"/>
                  </a:lnTo>
                  <a:lnTo>
                    <a:pt x="304" y="322"/>
                  </a:lnTo>
                  <a:lnTo>
                    <a:pt x="305" y="323"/>
                  </a:lnTo>
                  <a:lnTo>
                    <a:pt x="308" y="323"/>
                  </a:lnTo>
                  <a:lnTo>
                    <a:pt x="312" y="323"/>
                  </a:lnTo>
                  <a:lnTo>
                    <a:pt x="316" y="323"/>
                  </a:lnTo>
                  <a:lnTo>
                    <a:pt x="320" y="323"/>
                  </a:lnTo>
                  <a:lnTo>
                    <a:pt x="324" y="323"/>
                  </a:lnTo>
                  <a:lnTo>
                    <a:pt x="328" y="323"/>
                  </a:lnTo>
                  <a:lnTo>
                    <a:pt x="331" y="323"/>
                  </a:lnTo>
                  <a:lnTo>
                    <a:pt x="331" y="325"/>
                  </a:lnTo>
                  <a:lnTo>
                    <a:pt x="331" y="326"/>
                  </a:lnTo>
                  <a:lnTo>
                    <a:pt x="330" y="329"/>
                  </a:lnTo>
                  <a:lnTo>
                    <a:pt x="330" y="330"/>
                  </a:lnTo>
                  <a:lnTo>
                    <a:pt x="320" y="333"/>
                  </a:lnTo>
                  <a:lnTo>
                    <a:pt x="313" y="334"/>
                  </a:lnTo>
                  <a:lnTo>
                    <a:pt x="308" y="335"/>
                  </a:lnTo>
                  <a:lnTo>
                    <a:pt x="304" y="336"/>
                  </a:lnTo>
                  <a:lnTo>
                    <a:pt x="300" y="337"/>
                  </a:lnTo>
                  <a:lnTo>
                    <a:pt x="297" y="337"/>
                  </a:lnTo>
                  <a:lnTo>
                    <a:pt x="294" y="338"/>
                  </a:lnTo>
                  <a:lnTo>
                    <a:pt x="291" y="338"/>
                  </a:lnTo>
                  <a:lnTo>
                    <a:pt x="291" y="338"/>
                  </a:lnTo>
                  <a:lnTo>
                    <a:pt x="291" y="340"/>
                  </a:lnTo>
                  <a:lnTo>
                    <a:pt x="291" y="341"/>
                  </a:lnTo>
                  <a:lnTo>
                    <a:pt x="291" y="342"/>
                  </a:lnTo>
                  <a:lnTo>
                    <a:pt x="302" y="342"/>
                  </a:lnTo>
                  <a:lnTo>
                    <a:pt x="310" y="341"/>
                  </a:lnTo>
                  <a:lnTo>
                    <a:pt x="316" y="340"/>
                  </a:lnTo>
                  <a:lnTo>
                    <a:pt x="320" y="340"/>
                  </a:lnTo>
                  <a:lnTo>
                    <a:pt x="323" y="339"/>
                  </a:lnTo>
                  <a:lnTo>
                    <a:pt x="325" y="339"/>
                  </a:lnTo>
                  <a:lnTo>
                    <a:pt x="327" y="340"/>
                  </a:lnTo>
                  <a:lnTo>
                    <a:pt x="328" y="340"/>
                  </a:lnTo>
                  <a:lnTo>
                    <a:pt x="327" y="345"/>
                  </a:lnTo>
                  <a:lnTo>
                    <a:pt x="324" y="348"/>
                  </a:lnTo>
                  <a:lnTo>
                    <a:pt x="320" y="349"/>
                  </a:lnTo>
                  <a:lnTo>
                    <a:pt x="316" y="351"/>
                  </a:lnTo>
                  <a:lnTo>
                    <a:pt x="310" y="352"/>
                  </a:lnTo>
                  <a:lnTo>
                    <a:pt x="304" y="353"/>
                  </a:lnTo>
                  <a:lnTo>
                    <a:pt x="300" y="354"/>
                  </a:lnTo>
                  <a:lnTo>
                    <a:pt x="296" y="357"/>
                  </a:lnTo>
                  <a:lnTo>
                    <a:pt x="298" y="357"/>
                  </a:lnTo>
                  <a:lnTo>
                    <a:pt x="301" y="357"/>
                  </a:lnTo>
                  <a:lnTo>
                    <a:pt x="305" y="357"/>
                  </a:lnTo>
                  <a:lnTo>
                    <a:pt x="310" y="357"/>
                  </a:lnTo>
                  <a:lnTo>
                    <a:pt x="315" y="357"/>
                  </a:lnTo>
                  <a:lnTo>
                    <a:pt x="319" y="357"/>
                  </a:lnTo>
                  <a:lnTo>
                    <a:pt x="324" y="356"/>
                  </a:lnTo>
                  <a:lnTo>
                    <a:pt x="328" y="356"/>
                  </a:lnTo>
                  <a:lnTo>
                    <a:pt x="328" y="357"/>
                  </a:lnTo>
                  <a:lnTo>
                    <a:pt x="328" y="359"/>
                  </a:lnTo>
                  <a:lnTo>
                    <a:pt x="328" y="361"/>
                  </a:lnTo>
                  <a:lnTo>
                    <a:pt x="328" y="363"/>
                  </a:lnTo>
                  <a:lnTo>
                    <a:pt x="321" y="365"/>
                  </a:lnTo>
                  <a:lnTo>
                    <a:pt x="316" y="366"/>
                  </a:lnTo>
                  <a:lnTo>
                    <a:pt x="312" y="367"/>
                  </a:lnTo>
                  <a:lnTo>
                    <a:pt x="305" y="368"/>
                  </a:lnTo>
                  <a:lnTo>
                    <a:pt x="305" y="368"/>
                  </a:lnTo>
                  <a:lnTo>
                    <a:pt x="305" y="369"/>
                  </a:lnTo>
                  <a:lnTo>
                    <a:pt x="305" y="370"/>
                  </a:lnTo>
                  <a:lnTo>
                    <a:pt x="305" y="371"/>
                  </a:lnTo>
                  <a:lnTo>
                    <a:pt x="308" y="372"/>
                  </a:lnTo>
                  <a:lnTo>
                    <a:pt x="311" y="372"/>
                  </a:lnTo>
                  <a:lnTo>
                    <a:pt x="313" y="372"/>
                  </a:lnTo>
                  <a:lnTo>
                    <a:pt x="317" y="372"/>
                  </a:lnTo>
                  <a:lnTo>
                    <a:pt x="320" y="371"/>
                  </a:lnTo>
                  <a:lnTo>
                    <a:pt x="323" y="371"/>
                  </a:lnTo>
                  <a:lnTo>
                    <a:pt x="327" y="371"/>
                  </a:lnTo>
                  <a:lnTo>
                    <a:pt x="331" y="371"/>
                  </a:lnTo>
                  <a:lnTo>
                    <a:pt x="331" y="373"/>
                  </a:lnTo>
                  <a:lnTo>
                    <a:pt x="331" y="375"/>
                  </a:lnTo>
                  <a:lnTo>
                    <a:pt x="331" y="377"/>
                  </a:lnTo>
                  <a:lnTo>
                    <a:pt x="331" y="379"/>
                  </a:lnTo>
                  <a:lnTo>
                    <a:pt x="326" y="379"/>
                  </a:lnTo>
                  <a:lnTo>
                    <a:pt x="321" y="381"/>
                  </a:lnTo>
                  <a:lnTo>
                    <a:pt x="316" y="382"/>
                  </a:lnTo>
                  <a:lnTo>
                    <a:pt x="310" y="383"/>
                  </a:lnTo>
                  <a:lnTo>
                    <a:pt x="309" y="384"/>
                  </a:lnTo>
                  <a:lnTo>
                    <a:pt x="309" y="386"/>
                  </a:lnTo>
                  <a:lnTo>
                    <a:pt x="309" y="387"/>
                  </a:lnTo>
                  <a:lnTo>
                    <a:pt x="308" y="388"/>
                  </a:lnTo>
                  <a:lnTo>
                    <a:pt x="312" y="388"/>
                  </a:lnTo>
                  <a:lnTo>
                    <a:pt x="315" y="387"/>
                  </a:lnTo>
                  <a:lnTo>
                    <a:pt x="318" y="387"/>
                  </a:lnTo>
                  <a:lnTo>
                    <a:pt x="322" y="387"/>
                  </a:lnTo>
                  <a:lnTo>
                    <a:pt x="325" y="387"/>
                  </a:lnTo>
                  <a:lnTo>
                    <a:pt x="328" y="387"/>
                  </a:lnTo>
                  <a:lnTo>
                    <a:pt x="332" y="387"/>
                  </a:lnTo>
                  <a:lnTo>
                    <a:pt x="335" y="387"/>
                  </a:lnTo>
                  <a:lnTo>
                    <a:pt x="334" y="395"/>
                  </a:lnTo>
                  <a:lnTo>
                    <a:pt x="328" y="398"/>
                  </a:lnTo>
                  <a:lnTo>
                    <a:pt x="321" y="398"/>
                  </a:lnTo>
                  <a:lnTo>
                    <a:pt x="313" y="398"/>
                  </a:lnTo>
                  <a:lnTo>
                    <a:pt x="313" y="399"/>
                  </a:lnTo>
                  <a:lnTo>
                    <a:pt x="313" y="401"/>
                  </a:lnTo>
                  <a:lnTo>
                    <a:pt x="313" y="402"/>
                  </a:lnTo>
                  <a:lnTo>
                    <a:pt x="313" y="403"/>
                  </a:lnTo>
                  <a:lnTo>
                    <a:pt x="316" y="403"/>
                  </a:lnTo>
                  <a:lnTo>
                    <a:pt x="319" y="404"/>
                  </a:lnTo>
                  <a:lnTo>
                    <a:pt x="323" y="404"/>
                  </a:lnTo>
                  <a:lnTo>
                    <a:pt x="326" y="404"/>
                  </a:lnTo>
                  <a:lnTo>
                    <a:pt x="328" y="404"/>
                  </a:lnTo>
                  <a:lnTo>
                    <a:pt x="331" y="404"/>
                  </a:lnTo>
                  <a:lnTo>
                    <a:pt x="334" y="405"/>
                  </a:lnTo>
                  <a:lnTo>
                    <a:pt x="338" y="405"/>
                  </a:lnTo>
                  <a:lnTo>
                    <a:pt x="338" y="406"/>
                  </a:lnTo>
                  <a:lnTo>
                    <a:pt x="338" y="408"/>
                  </a:lnTo>
                  <a:lnTo>
                    <a:pt x="338" y="410"/>
                  </a:lnTo>
                  <a:lnTo>
                    <a:pt x="338" y="411"/>
                  </a:lnTo>
                  <a:lnTo>
                    <a:pt x="334" y="412"/>
                  </a:lnTo>
                  <a:lnTo>
                    <a:pt x="330" y="413"/>
                  </a:lnTo>
                  <a:lnTo>
                    <a:pt x="326" y="413"/>
                  </a:lnTo>
                  <a:lnTo>
                    <a:pt x="322" y="414"/>
                  </a:lnTo>
                  <a:lnTo>
                    <a:pt x="321" y="415"/>
                  </a:lnTo>
                  <a:lnTo>
                    <a:pt x="321" y="415"/>
                  </a:lnTo>
                  <a:lnTo>
                    <a:pt x="321" y="416"/>
                  </a:lnTo>
                  <a:lnTo>
                    <a:pt x="320" y="417"/>
                  </a:lnTo>
                  <a:lnTo>
                    <a:pt x="324" y="419"/>
                  </a:lnTo>
                  <a:lnTo>
                    <a:pt x="330" y="420"/>
                  </a:lnTo>
                  <a:lnTo>
                    <a:pt x="335" y="420"/>
                  </a:lnTo>
                  <a:lnTo>
                    <a:pt x="341" y="420"/>
                  </a:lnTo>
                  <a:lnTo>
                    <a:pt x="335" y="425"/>
                  </a:lnTo>
                  <a:lnTo>
                    <a:pt x="331" y="427"/>
                  </a:lnTo>
                  <a:lnTo>
                    <a:pt x="325" y="429"/>
                  </a:lnTo>
                  <a:lnTo>
                    <a:pt x="319" y="430"/>
                  </a:lnTo>
                  <a:lnTo>
                    <a:pt x="314" y="430"/>
                  </a:lnTo>
                  <a:lnTo>
                    <a:pt x="308" y="430"/>
                  </a:lnTo>
                  <a:lnTo>
                    <a:pt x="302" y="429"/>
                  </a:lnTo>
                  <a:lnTo>
                    <a:pt x="296" y="429"/>
                  </a:lnTo>
                  <a:lnTo>
                    <a:pt x="293" y="423"/>
                  </a:lnTo>
                  <a:lnTo>
                    <a:pt x="289" y="417"/>
                  </a:lnTo>
                  <a:lnTo>
                    <a:pt x="285" y="410"/>
                  </a:lnTo>
                  <a:lnTo>
                    <a:pt x="282" y="404"/>
                  </a:lnTo>
                  <a:lnTo>
                    <a:pt x="281" y="404"/>
                  </a:lnTo>
                  <a:lnTo>
                    <a:pt x="279" y="404"/>
                  </a:lnTo>
                  <a:lnTo>
                    <a:pt x="278" y="404"/>
                  </a:lnTo>
                  <a:lnTo>
                    <a:pt x="276" y="404"/>
                  </a:lnTo>
                  <a:lnTo>
                    <a:pt x="267" y="417"/>
                  </a:lnTo>
                  <a:lnTo>
                    <a:pt x="259" y="428"/>
                  </a:lnTo>
                  <a:lnTo>
                    <a:pt x="250" y="436"/>
                  </a:lnTo>
                  <a:lnTo>
                    <a:pt x="241" y="442"/>
                  </a:lnTo>
                  <a:lnTo>
                    <a:pt x="231" y="446"/>
                  </a:lnTo>
                  <a:lnTo>
                    <a:pt x="219" y="448"/>
                  </a:lnTo>
                  <a:lnTo>
                    <a:pt x="206" y="450"/>
                  </a:lnTo>
                  <a:lnTo>
                    <a:pt x="190" y="451"/>
                  </a:lnTo>
                  <a:lnTo>
                    <a:pt x="183" y="449"/>
                  </a:lnTo>
                  <a:lnTo>
                    <a:pt x="179" y="447"/>
                  </a:lnTo>
                  <a:lnTo>
                    <a:pt x="176" y="447"/>
                  </a:lnTo>
                  <a:lnTo>
                    <a:pt x="172" y="446"/>
                  </a:lnTo>
                  <a:lnTo>
                    <a:pt x="170" y="445"/>
                  </a:lnTo>
                  <a:lnTo>
                    <a:pt x="168" y="444"/>
                  </a:lnTo>
                  <a:lnTo>
                    <a:pt x="164" y="443"/>
                  </a:lnTo>
                  <a:lnTo>
                    <a:pt x="161" y="441"/>
                  </a:lnTo>
                  <a:lnTo>
                    <a:pt x="157" y="419"/>
                  </a:lnTo>
                  <a:lnTo>
                    <a:pt x="158" y="395"/>
                  </a:lnTo>
                  <a:lnTo>
                    <a:pt x="161" y="371"/>
                  </a:lnTo>
                  <a:lnTo>
                    <a:pt x="164" y="349"/>
                  </a:lnTo>
                  <a:lnTo>
                    <a:pt x="173" y="270"/>
                  </a:lnTo>
                  <a:lnTo>
                    <a:pt x="179" y="220"/>
                  </a:lnTo>
                  <a:lnTo>
                    <a:pt x="182" y="190"/>
                  </a:lnTo>
                  <a:lnTo>
                    <a:pt x="183" y="173"/>
                  </a:lnTo>
                  <a:lnTo>
                    <a:pt x="187" y="173"/>
                  </a:lnTo>
                  <a:lnTo>
                    <a:pt x="191" y="172"/>
                  </a:lnTo>
                  <a:lnTo>
                    <a:pt x="195" y="172"/>
                  </a:lnTo>
                  <a:lnTo>
                    <a:pt x="199" y="170"/>
                  </a:lnTo>
                  <a:lnTo>
                    <a:pt x="203" y="168"/>
                  </a:lnTo>
                  <a:lnTo>
                    <a:pt x="207" y="167"/>
                  </a:lnTo>
                  <a:lnTo>
                    <a:pt x="210" y="164"/>
                  </a:lnTo>
                  <a:lnTo>
                    <a:pt x="213" y="161"/>
                  </a:lnTo>
                  <a:lnTo>
                    <a:pt x="218" y="149"/>
                  </a:lnTo>
                  <a:lnTo>
                    <a:pt x="218" y="138"/>
                  </a:lnTo>
                  <a:lnTo>
                    <a:pt x="213" y="129"/>
                  </a:lnTo>
                  <a:lnTo>
                    <a:pt x="205" y="121"/>
                  </a:lnTo>
                  <a:lnTo>
                    <a:pt x="194" y="115"/>
                  </a:lnTo>
                  <a:lnTo>
                    <a:pt x="183" y="110"/>
                  </a:lnTo>
                  <a:lnTo>
                    <a:pt x="172" y="106"/>
                  </a:lnTo>
                  <a:lnTo>
                    <a:pt x="162" y="104"/>
                  </a:lnTo>
                  <a:lnTo>
                    <a:pt x="162" y="100"/>
                  </a:lnTo>
                  <a:lnTo>
                    <a:pt x="162" y="98"/>
                  </a:lnTo>
                  <a:lnTo>
                    <a:pt x="161" y="96"/>
                  </a:lnTo>
                  <a:lnTo>
                    <a:pt x="161" y="93"/>
                  </a:lnTo>
                  <a:lnTo>
                    <a:pt x="155" y="94"/>
                  </a:lnTo>
                  <a:lnTo>
                    <a:pt x="149" y="95"/>
                  </a:lnTo>
                  <a:lnTo>
                    <a:pt x="145" y="96"/>
                  </a:lnTo>
                  <a:lnTo>
                    <a:pt x="139" y="96"/>
                  </a:lnTo>
                  <a:lnTo>
                    <a:pt x="139" y="98"/>
                  </a:lnTo>
                  <a:lnTo>
                    <a:pt x="141" y="100"/>
                  </a:lnTo>
                  <a:lnTo>
                    <a:pt x="145" y="102"/>
                  </a:lnTo>
                  <a:lnTo>
                    <a:pt x="150" y="104"/>
                  </a:lnTo>
                  <a:lnTo>
                    <a:pt x="150" y="104"/>
                  </a:lnTo>
                  <a:lnTo>
                    <a:pt x="150" y="106"/>
                  </a:lnTo>
                  <a:lnTo>
                    <a:pt x="150" y="107"/>
                  </a:lnTo>
                  <a:lnTo>
                    <a:pt x="150" y="108"/>
                  </a:lnTo>
                  <a:lnTo>
                    <a:pt x="146" y="108"/>
                  </a:lnTo>
                  <a:lnTo>
                    <a:pt x="141" y="108"/>
                  </a:lnTo>
                  <a:lnTo>
                    <a:pt x="138" y="108"/>
                  </a:lnTo>
                  <a:lnTo>
                    <a:pt x="134" y="108"/>
                  </a:lnTo>
                  <a:lnTo>
                    <a:pt x="134" y="110"/>
                  </a:lnTo>
                  <a:lnTo>
                    <a:pt x="134" y="111"/>
                  </a:lnTo>
                  <a:lnTo>
                    <a:pt x="134" y="113"/>
                  </a:lnTo>
                  <a:lnTo>
                    <a:pt x="134" y="115"/>
                  </a:lnTo>
                  <a:lnTo>
                    <a:pt x="137" y="115"/>
                  </a:lnTo>
                  <a:lnTo>
                    <a:pt x="140" y="115"/>
                  </a:lnTo>
                  <a:lnTo>
                    <a:pt x="143" y="115"/>
                  </a:lnTo>
                  <a:lnTo>
                    <a:pt x="146" y="115"/>
                  </a:lnTo>
                  <a:lnTo>
                    <a:pt x="145" y="123"/>
                  </a:lnTo>
                  <a:lnTo>
                    <a:pt x="140" y="125"/>
                  </a:lnTo>
                  <a:lnTo>
                    <a:pt x="133" y="124"/>
                  </a:lnTo>
                  <a:lnTo>
                    <a:pt x="126" y="123"/>
                  </a:lnTo>
                  <a:lnTo>
                    <a:pt x="126" y="125"/>
                  </a:lnTo>
                  <a:lnTo>
                    <a:pt x="126" y="126"/>
                  </a:lnTo>
                  <a:lnTo>
                    <a:pt x="126" y="128"/>
                  </a:lnTo>
                  <a:lnTo>
                    <a:pt x="126" y="130"/>
                  </a:lnTo>
                  <a:lnTo>
                    <a:pt x="132" y="130"/>
                  </a:lnTo>
                  <a:lnTo>
                    <a:pt x="136" y="130"/>
                  </a:lnTo>
                  <a:lnTo>
                    <a:pt x="139" y="131"/>
                  </a:lnTo>
                  <a:lnTo>
                    <a:pt x="144" y="133"/>
                  </a:lnTo>
                  <a:lnTo>
                    <a:pt x="145" y="135"/>
                  </a:lnTo>
                  <a:lnTo>
                    <a:pt x="145" y="137"/>
                  </a:lnTo>
                  <a:lnTo>
                    <a:pt x="144" y="140"/>
                  </a:lnTo>
                  <a:lnTo>
                    <a:pt x="142" y="144"/>
                  </a:lnTo>
                  <a:lnTo>
                    <a:pt x="137" y="144"/>
                  </a:lnTo>
                  <a:lnTo>
                    <a:pt x="131" y="143"/>
                  </a:lnTo>
                  <a:lnTo>
                    <a:pt x="126" y="143"/>
                  </a:lnTo>
                  <a:lnTo>
                    <a:pt x="120" y="143"/>
                  </a:lnTo>
                  <a:lnTo>
                    <a:pt x="119" y="145"/>
                  </a:lnTo>
                  <a:lnTo>
                    <a:pt x="121" y="146"/>
                  </a:lnTo>
                  <a:lnTo>
                    <a:pt x="123" y="148"/>
                  </a:lnTo>
                  <a:lnTo>
                    <a:pt x="126" y="149"/>
                  </a:lnTo>
                  <a:lnTo>
                    <a:pt x="130" y="149"/>
                  </a:lnTo>
                  <a:lnTo>
                    <a:pt x="134" y="151"/>
                  </a:lnTo>
                  <a:lnTo>
                    <a:pt x="138" y="152"/>
                  </a:lnTo>
                  <a:lnTo>
                    <a:pt x="141" y="154"/>
                  </a:lnTo>
                  <a:lnTo>
                    <a:pt x="141" y="157"/>
                  </a:lnTo>
                  <a:lnTo>
                    <a:pt x="141" y="159"/>
                  </a:lnTo>
                  <a:lnTo>
                    <a:pt x="141" y="161"/>
                  </a:lnTo>
                  <a:lnTo>
                    <a:pt x="141" y="164"/>
                  </a:lnTo>
                  <a:lnTo>
                    <a:pt x="135" y="164"/>
                  </a:lnTo>
                  <a:lnTo>
                    <a:pt x="130" y="163"/>
                  </a:lnTo>
                  <a:lnTo>
                    <a:pt x="125" y="163"/>
                  </a:lnTo>
                  <a:lnTo>
                    <a:pt x="120" y="163"/>
                  </a:lnTo>
                  <a:lnTo>
                    <a:pt x="119" y="163"/>
                  </a:lnTo>
                  <a:lnTo>
                    <a:pt x="119" y="164"/>
                  </a:lnTo>
                  <a:lnTo>
                    <a:pt x="119" y="164"/>
                  </a:lnTo>
                  <a:lnTo>
                    <a:pt x="119" y="164"/>
                  </a:lnTo>
                  <a:lnTo>
                    <a:pt x="126" y="168"/>
                  </a:lnTo>
                  <a:lnTo>
                    <a:pt x="130" y="169"/>
                  </a:lnTo>
                  <a:lnTo>
                    <a:pt x="134" y="171"/>
                  </a:lnTo>
                  <a:lnTo>
                    <a:pt x="139" y="172"/>
                  </a:lnTo>
                  <a:lnTo>
                    <a:pt x="139" y="175"/>
                  </a:lnTo>
                  <a:lnTo>
                    <a:pt x="139" y="177"/>
                  </a:lnTo>
                  <a:lnTo>
                    <a:pt x="139" y="180"/>
                  </a:lnTo>
                  <a:lnTo>
                    <a:pt x="139" y="183"/>
                  </a:lnTo>
                  <a:lnTo>
                    <a:pt x="134" y="183"/>
                  </a:lnTo>
                  <a:lnTo>
                    <a:pt x="129" y="182"/>
                  </a:lnTo>
                  <a:lnTo>
                    <a:pt x="124" y="181"/>
                  </a:lnTo>
                  <a:lnTo>
                    <a:pt x="119" y="180"/>
                  </a:lnTo>
                  <a:lnTo>
                    <a:pt x="119" y="182"/>
                  </a:lnTo>
                  <a:lnTo>
                    <a:pt x="119" y="183"/>
                  </a:lnTo>
                  <a:lnTo>
                    <a:pt x="118" y="185"/>
                  </a:lnTo>
                  <a:lnTo>
                    <a:pt x="118" y="187"/>
                  </a:lnTo>
                  <a:lnTo>
                    <a:pt x="123" y="187"/>
                  </a:lnTo>
                  <a:lnTo>
                    <a:pt x="129" y="189"/>
                  </a:lnTo>
                  <a:lnTo>
                    <a:pt x="134" y="190"/>
                  </a:lnTo>
                  <a:lnTo>
                    <a:pt x="139" y="191"/>
                  </a:lnTo>
                  <a:lnTo>
                    <a:pt x="140" y="198"/>
                  </a:lnTo>
                  <a:lnTo>
                    <a:pt x="140" y="201"/>
                  </a:lnTo>
                  <a:lnTo>
                    <a:pt x="139" y="202"/>
                  </a:lnTo>
                  <a:lnTo>
                    <a:pt x="138" y="203"/>
                  </a:lnTo>
                  <a:lnTo>
                    <a:pt x="132" y="201"/>
                  </a:lnTo>
                  <a:lnTo>
                    <a:pt x="126" y="199"/>
                  </a:lnTo>
                  <a:lnTo>
                    <a:pt x="123" y="199"/>
                  </a:lnTo>
                  <a:lnTo>
                    <a:pt x="118" y="199"/>
                  </a:lnTo>
                  <a:lnTo>
                    <a:pt x="118" y="200"/>
                  </a:lnTo>
                  <a:lnTo>
                    <a:pt x="118" y="202"/>
                  </a:lnTo>
                  <a:lnTo>
                    <a:pt x="118" y="202"/>
                  </a:lnTo>
                  <a:lnTo>
                    <a:pt x="118" y="204"/>
                  </a:lnTo>
                  <a:lnTo>
                    <a:pt x="123" y="205"/>
                  </a:lnTo>
                  <a:lnTo>
                    <a:pt x="128" y="206"/>
                  </a:lnTo>
                  <a:lnTo>
                    <a:pt x="133" y="207"/>
                  </a:lnTo>
                  <a:lnTo>
                    <a:pt x="138" y="209"/>
                  </a:lnTo>
                  <a:lnTo>
                    <a:pt x="138" y="211"/>
                  </a:lnTo>
                  <a:lnTo>
                    <a:pt x="138" y="213"/>
                  </a:lnTo>
                  <a:lnTo>
                    <a:pt x="138" y="216"/>
                  </a:lnTo>
                  <a:lnTo>
                    <a:pt x="138" y="218"/>
                  </a:lnTo>
                  <a:lnTo>
                    <a:pt x="135" y="218"/>
                  </a:lnTo>
                  <a:lnTo>
                    <a:pt x="131" y="217"/>
                  </a:lnTo>
                  <a:lnTo>
                    <a:pt x="128" y="217"/>
                  </a:lnTo>
                  <a:lnTo>
                    <a:pt x="125" y="217"/>
                  </a:lnTo>
                  <a:lnTo>
                    <a:pt x="121" y="217"/>
                  </a:lnTo>
                  <a:lnTo>
                    <a:pt x="118" y="217"/>
                  </a:lnTo>
                  <a:lnTo>
                    <a:pt x="115" y="217"/>
                  </a:lnTo>
                  <a:lnTo>
                    <a:pt x="111" y="217"/>
                  </a:lnTo>
                  <a:lnTo>
                    <a:pt x="111" y="217"/>
                  </a:lnTo>
                  <a:lnTo>
                    <a:pt x="111" y="218"/>
                  </a:lnTo>
                  <a:lnTo>
                    <a:pt x="111" y="219"/>
                  </a:lnTo>
                  <a:lnTo>
                    <a:pt x="112" y="220"/>
                  </a:lnTo>
                  <a:lnTo>
                    <a:pt x="113" y="221"/>
                  </a:lnTo>
                  <a:lnTo>
                    <a:pt x="115" y="221"/>
                  </a:lnTo>
                  <a:lnTo>
                    <a:pt x="115" y="221"/>
                  </a:lnTo>
                  <a:lnTo>
                    <a:pt x="118" y="221"/>
                  </a:lnTo>
                  <a:lnTo>
                    <a:pt x="120" y="222"/>
                  </a:lnTo>
                  <a:lnTo>
                    <a:pt x="124" y="223"/>
                  </a:lnTo>
                  <a:lnTo>
                    <a:pt x="130" y="224"/>
                  </a:lnTo>
                  <a:lnTo>
                    <a:pt x="137" y="226"/>
                  </a:lnTo>
                  <a:lnTo>
                    <a:pt x="137" y="229"/>
                  </a:lnTo>
                  <a:lnTo>
                    <a:pt x="137" y="232"/>
                  </a:lnTo>
                  <a:lnTo>
                    <a:pt x="137" y="236"/>
                  </a:lnTo>
                  <a:lnTo>
                    <a:pt x="138" y="239"/>
                  </a:lnTo>
                  <a:lnTo>
                    <a:pt x="136" y="240"/>
                  </a:lnTo>
                  <a:lnTo>
                    <a:pt x="134" y="240"/>
                  </a:lnTo>
                  <a:lnTo>
                    <a:pt x="131" y="240"/>
                  </a:lnTo>
                  <a:lnTo>
                    <a:pt x="127" y="240"/>
                  </a:lnTo>
                  <a:lnTo>
                    <a:pt x="123" y="239"/>
                  </a:lnTo>
                  <a:lnTo>
                    <a:pt x="119" y="238"/>
                  </a:lnTo>
                  <a:lnTo>
                    <a:pt x="114" y="238"/>
                  </a:lnTo>
                  <a:lnTo>
                    <a:pt x="108" y="237"/>
                  </a:lnTo>
                  <a:lnTo>
                    <a:pt x="107" y="238"/>
                  </a:lnTo>
                  <a:lnTo>
                    <a:pt x="107" y="240"/>
                  </a:lnTo>
                  <a:lnTo>
                    <a:pt x="107" y="240"/>
                  </a:lnTo>
                  <a:lnTo>
                    <a:pt x="107" y="241"/>
                  </a:lnTo>
                  <a:lnTo>
                    <a:pt x="111" y="242"/>
                  </a:lnTo>
                  <a:lnTo>
                    <a:pt x="115" y="242"/>
                  </a:lnTo>
                  <a:lnTo>
                    <a:pt x="119" y="243"/>
                  </a:lnTo>
                  <a:lnTo>
                    <a:pt x="122" y="243"/>
                  </a:lnTo>
                  <a:lnTo>
                    <a:pt x="126" y="244"/>
                  </a:lnTo>
                  <a:lnTo>
                    <a:pt x="129" y="244"/>
                  </a:lnTo>
                  <a:lnTo>
                    <a:pt x="133" y="245"/>
                  </a:lnTo>
                  <a:lnTo>
                    <a:pt x="136" y="245"/>
                  </a:lnTo>
                  <a:lnTo>
                    <a:pt x="136" y="249"/>
                  </a:lnTo>
                  <a:lnTo>
                    <a:pt x="136" y="252"/>
                  </a:lnTo>
                  <a:lnTo>
                    <a:pt x="135" y="255"/>
                  </a:lnTo>
                  <a:lnTo>
                    <a:pt x="134" y="260"/>
                  </a:lnTo>
                  <a:lnTo>
                    <a:pt x="128" y="259"/>
                  </a:lnTo>
                  <a:lnTo>
                    <a:pt x="123" y="258"/>
                  </a:lnTo>
                  <a:lnTo>
                    <a:pt x="119" y="258"/>
                  </a:lnTo>
                  <a:lnTo>
                    <a:pt x="116" y="258"/>
                  </a:lnTo>
                  <a:lnTo>
                    <a:pt x="114" y="258"/>
                  </a:lnTo>
                  <a:lnTo>
                    <a:pt x="111" y="258"/>
                  </a:lnTo>
                  <a:lnTo>
                    <a:pt x="107" y="258"/>
                  </a:lnTo>
                  <a:lnTo>
                    <a:pt x="104" y="258"/>
                  </a:lnTo>
                  <a:lnTo>
                    <a:pt x="105" y="259"/>
                  </a:lnTo>
                  <a:lnTo>
                    <a:pt x="108" y="261"/>
                  </a:lnTo>
                  <a:lnTo>
                    <a:pt x="111" y="262"/>
                  </a:lnTo>
                  <a:lnTo>
                    <a:pt x="116" y="264"/>
                  </a:lnTo>
                  <a:lnTo>
                    <a:pt x="121" y="265"/>
                  </a:lnTo>
                  <a:lnTo>
                    <a:pt x="126" y="266"/>
                  </a:lnTo>
                  <a:lnTo>
                    <a:pt x="130" y="267"/>
                  </a:lnTo>
                  <a:lnTo>
                    <a:pt x="134" y="268"/>
                  </a:lnTo>
                  <a:lnTo>
                    <a:pt x="134" y="271"/>
                  </a:lnTo>
                  <a:lnTo>
                    <a:pt x="134" y="274"/>
                  </a:lnTo>
                  <a:lnTo>
                    <a:pt x="134" y="277"/>
                  </a:lnTo>
                  <a:lnTo>
                    <a:pt x="134" y="280"/>
                  </a:lnTo>
                  <a:lnTo>
                    <a:pt x="131" y="281"/>
                  </a:lnTo>
                  <a:lnTo>
                    <a:pt x="126" y="281"/>
                  </a:lnTo>
                  <a:lnTo>
                    <a:pt x="121" y="281"/>
                  </a:lnTo>
                  <a:lnTo>
                    <a:pt x="114" y="282"/>
                  </a:lnTo>
                  <a:lnTo>
                    <a:pt x="107" y="283"/>
                  </a:lnTo>
                  <a:lnTo>
                    <a:pt x="101" y="283"/>
                  </a:lnTo>
                  <a:lnTo>
                    <a:pt x="96" y="284"/>
                  </a:lnTo>
                  <a:lnTo>
                    <a:pt x="94" y="285"/>
                  </a:lnTo>
                  <a:lnTo>
                    <a:pt x="99" y="285"/>
                  </a:lnTo>
                  <a:lnTo>
                    <a:pt x="104" y="285"/>
                  </a:lnTo>
                  <a:lnTo>
                    <a:pt x="108" y="285"/>
                  </a:lnTo>
                  <a:lnTo>
                    <a:pt x="114" y="286"/>
                  </a:lnTo>
                  <a:lnTo>
                    <a:pt x="119" y="287"/>
                  </a:lnTo>
                  <a:lnTo>
                    <a:pt x="123" y="288"/>
                  </a:lnTo>
                  <a:lnTo>
                    <a:pt x="129" y="288"/>
                  </a:lnTo>
                  <a:lnTo>
                    <a:pt x="134" y="289"/>
                  </a:lnTo>
                  <a:lnTo>
                    <a:pt x="134" y="289"/>
                  </a:lnTo>
                  <a:lnTo>
                    <a:pt x="134" y="290"/>
                  </a:lnTo>
                  <a:lnTo>
                    <a:pt x="134" y="292"/>
                  </a:lnTo>
                  <a:lnTo>
                    <a:pt x="132" y="293"/>
                  </a:lnTo>
                  <a:lnTo>
                    <a:pt x="127" y="294"/>
                  </a:lnTo>
                  <a:lnTo>
                    <a:pt x="123" y="294"/>
                  </a:lnTo>
                  <a:lnTo>
                    <a:pt x="118" y="295"/>
                  </a:lnTo>
                  <a:lnTo>
                    <a:pt x="113" y="295"/>
                  </a:lnTo>
                  <a:lnTo>
                    <a:pt x="108" y="296"/>
                  </a:lnTo>
                  <a:lnTo>
                    <a:pt x="104" y="296"/>
                  </a:lnTo>
                  <a:lnTo>
                    <a:pt x="101" y="298"/>
                  </a:lnTo>
                  <a:lnTo>
                    <a:pt x="98" y="300"/>
                  </a:lnTo>
                  <a:lnTo>
                    <a:pt x="100" y="301"/>
                  </a:lnTo>
                  <a:lnTo>
                    <a:pt x="104" y="301"/>
                  </a:lnTo>
                  <a:lnTo>
                    <a:pt x="110" y="302"/>
                  </a:lnTo>
                  <a:lnTo>
                    <a:pt x="115" y="302"/>
                  </a:lnTo>
                  <a:lnTo>
                    <a:pt x="120" y="301"/>
                  </a:lnTo>
                  <a:lnTo>
                    <a:pt x="126" y="301"/>
                  </a:lnTo>
                  <a:lnTo>
                    <a:pt x="131" y="301"/>
                  </a:lnTo>
                  <a:lnTo>
                    <a:pt x="135" y="301"/>
                  </a:lnTo>
                  <a:lnTo>
                    <a:pt x="134" y="303"/>
                  </a:lnTo>
                  <a:lnTo>
                    <a:pt x="134" y="304"/>
                  </a:lnTo>
                  <a:lnTo>
                    <a:pt x="134" y="307"/>
                  </a:lnTo>
                  <a:lnTo>
                    <a:pt x="134" y="308"/>
                  </a:lnTo>
                  <a:lnTo>
                    <a:pt x="125" y="309"/>
                  </a:lnTo>
                  <a:lnTo>
                    <a:pt x="119" y="309"/>
                  </a:lnTo>
                  <a:lnTo>
                    <a:pt x="113" y="310"/>
                  </a:lnTo>
                  <a:lnTo>
                    <a:pt x="109" y="310"/>
                  </a:lnTo>
                  <a:lnTo>
                    <a:pt x="105" y="311"/>
                  </a:lnTo>
                  <a:lnTo>
                    <a:pt x="102" y="311"/>
                  </a:lnTo>
                  <a:lnTo>
                    <a:pt x="99" y="312"/>
                  </a:lnTo>
                  <a:lnTo>
                    <a:pt x="95" y="313"/>
                  </a:lnTo>
                  <a:lnTo>
                    <a:pt x="94" y="313"/>
                  </a:lnTo>
                  <a:lnTo>
                    <a:pt x="94" y="314"/>
                  </a:lnTo>
                  <a:lnTo>
                    <a:pt x="94" y="314"/>
                  </a:lnTo>
                  <a:lnTo>
                    <a:pt x="94" y="315"/>
                  </a:lnTo>
                  <a:lnTo>
                    <a:pt x="99" y="315"/>
                  </a:lnTo>
                  <a:lnTo>
                    <a:pt x="104" y="315"/>
                  </a:lnTo>
                  <a:lnTo>
                    <a:pt x="109" y="315"/>
                  </a:lnTo>
                  <a:lnTo>
                    <a:pt x="115" y="315"/>
                  </a:lnTo>
                  <a:lnTo>
                    <a:pt x="120" y="315"/>
                  </a:lnTo>
                  <a:lnTo>
                    <a:pt x="126" y="315"/>
                  </a:lnTo>
                  <a:lnTo>
                    <a:pt x="130" y="315"/>
                  </a:lnTo>
                  <a:lnTo>
                    <a:pt x="136" y="315"/>
                  </a:lnTo>
                  <a:lnTo>
                    <a:pt x="135" y="316"/>
                  </a:lnTo>
                  <a:lnTo>
                    <a:pt x="135" y="317"/>
                  </a:lnTo>
                  <a:lnTo>
                    <a:pt x="134" y="319"/>
                  </a:lnTo>
                  <a:lnTo>
                    <a:pt x="134" y="320"/>
                  </a:lnTo>
                  <a:lnTo>
                    <a:pt x="130" y="321"/>
                  </a:lnTo>
                  <a:lnTo>
                    <a:pt x="124" y="322"/>
                  </a:lnTo>
                  <a:lnTo>
                    <a:pt x="119" y="323"/>
                  </a:lnTo>
                  <a:lnTo>
                    <a:pt x="114" y="324"/>
                  </a:lnTo>
                  <a:lnTo>
                    <a:pt x="109" y="325"/>
                  </a:lnTo>
                  <a:lnTo>
                    <a:pt x="104" y="326"/>
                  </a:lnTo>
                  <a:lnTo>
                    <a:pt x="99" y="327"/>
                  </a:lnTo>
                  <a:lnTo>
                    <a:pt x="94" y="328"/>
                  </a:lnTo>
                  <a:lnTo>
                    <a:pt x="93" y="329"/>
                  </a:lnTo>
                  <a:lnTo>
                    <a:pt x="93" y="329"/>
                  </a:lnTo>
                  <a:lnTo>
                    <a:pt x="93" y="330"/>
                  </a:lnTo>
                  <a:lnTo>
                    <a:pt x="92" y="330"/>
                  </a:lnTo>
                  <a:lnTo>
                    <a:pt x="96" y="330"/>
                  </a:lnTo>
                  <a:lnTo>
                    <a:pt x="98" y="330"/>
                  </a:lnTo>
                  <a:lnTo>
                    <a:pt x="101" y="330"/>
                  </a:lnTo>
                  <a:lnTo>
                    <a:pt x="104" y="330"/>
                  </a:lnTo>
                  <a:lnTo>
                    <a:pt x="109" y="330"/>
                  </a:lnTo>
                  <a:lnTo>
                    <a:pt x="115" y="330"/>
                  </a:lnTo>
                  <a:lnTo>
                    <a:pt x="124" y="329"/>
                  </a:lnTo>
                  <a:lnTo>
                    <a:pt x="136" y="328"/>
                  </a:lnTo>
                  <a:lnTo>
                    <a:pt x="136" y="330"/>
                  </a:lnTo>
                  <a:lnTo>
                    <a:pt x="136" y="333"/>
                  </a:lnTo>
                  <a:lnTo>
                    <a:pt x="136" y="336"/>
                  </a:lnTo>
                  <a:lnTo>
                    <a:pt x="136" y="338"/>
                  </a:lnTo>
                  <a:lnTo>
                    <a:pt x="132" y="341"/>
                  </a:lnTo>
                  <a:lnTo>
                    <a:pt x="128" y="342"/>
                  </a:lnTo>
                  <a:lnTo>
                    <a:pt x="124" y="342"/>
                  </a:lnTo>
                  <a:lnTo>
                    <a:pt x="120" y="343"/>
                  </a:lnTo>
                  <a:lnTo>
                    <a:pt x="116" y="344"/>
                  </a:lnTo>
                  <a:lnTo>
                    <a:pt x="112" y="345"/>
                  </a:lnTo>
                  <a:lnTo>
                    <a:pt x="109" y="347"/>
                  </a:lnTo>
                  <a:lnTo>
                    <a:pt x="106" y="349"/>
                  </a:lnTo>
                  <a:lnTo>
                    <a:pt x="110" y="349"/>
                  </a:lnTo>
                  <a:lnTo>
                    <a:pt x="114" y="349"/>
                  </a:lnTo>
                  <a:lnTo>
                    <a:pt x="118" y="349"/>
                  </a:lnTo>
                  <a:lnTo>
                    <a:pt x="122" y="348"/>
                  </a:lnTo>
                  <a:lnTo>
                    <a:pt x="125" y="348"/>
                  </a:lnTo>
                  <a:lnTo>
                    <a:pt x="129" y="348"/>
                  </a:lnTo>
                  <a:lnTo>
                    <a:pt x="133" y="347"/>
                  </a:lnTo>
                  <a:lnTo>
                    <a:pt x="137" y="347"/>
                  </a:lnTo>
                  <a:lnTo>
                    <a:pt x="137" y="349"/>
                  </a:lnTo>
                  <a:lnTo>
                    <a:pt x="137" y="353"/>
                  </a:lnTo>
                  <a:lnTo>
                    <a:pt x="137" y="355"/>
                  </a:lnTo>
                  <a:lnTo>
                    <a:pt x="138" y="358"/>
                  </a:lnTo>
                  <a:lnTo>
                    <a:pt x="132" y="359"/>
                  </a:lnTo>
                  <a:lnTo>
                    <a:pt x="127" y="360"/>
                  </a:lnTo>
                  <a:lnTo>
                    <a:pt x="123" y="361"/>
                  </a:lnTo>
                  <a:lnTo>
                    <a:pt x="118" y="363"/>
                  </a:lnTo>
                  <a:lnTo>
                    <a:pt x="113" y="364"/>
                  </a:lnTo>
                  <a:lnTo>
                    <a:pt x="108" y="365"/>
                  </a:lnTo>
                  <a:lnTo>
                    <a:pt x="104" y="368"/>
                  </a:lnTo>
                  <a:lnTo>
                    <a:pt x="100" y="370"/>
                  </a:lnTo>
                  <a:lnTo>
                    <a:pt x="100" y="370"/>
                  </a:lnTo>
                  <a:lnTo>
                    <a:pt x="100" y="371"/>
                  </a:lnTo>
                  <a:lnTo>
                    <a:pt x="100" y="371"/>
                  </a:lnTo>
                  <a:lnTo>
                    <a:pt x="101" y="372"/>
                  </a:lnTo>
                  <a:lnTo>
                    <a:pt x="106" y="371"/>
                  </a:lnTo>
                  <a:lnTo>
                    <a:pt x="111" y="370"/>
                  </a:lnTo>
                  <a:lnTo>
                    <a:pt x="115" y="369"/>
                  </a:lnTo>
                  <a:lnTo>
                    <a:pt x="120" y="368"/>
                  </a:lnTo>
                  <a:lnTo>
                    <a:pt x="125" y="368"/>
                  </a:lnTo>
                  <a:lnTo>
                    <a:pt x="130" y="368"/>
                  </a:lnTo>
                  <a:lnTo>
                    <a:pt x="134" y="367"/>
                  </a:lnTo>
                  <a:lnTo>
                    <a:pt x="139" y="366"/>
                  </a:lnTo>
                  <a:lnTo>
                    <a:pt x="139" y="368"/>
                  </a:lnTo>
                  <a:lnTo>
                    <a:pt x="139" y="371"/>
                  </a:lnTo>
                  <a:lnTo>
                    <a:pt x="139" y="373"/>
                  </a:lnTo>
                  <a:lnTo>
                    <a:pt x="140" y="376"/>
                  </a:lnTo>
                  <a:lnTo>
                    <a:pt x="135" y="378"/>
                  </a:lnTo>
                  <a:lnTo>
                    <a:pt x="130" y="380"/>
                  </a:lnTo>
                  <a:lnTo>
                    <a:pt x="125" y="381"/>
                  </a:lnTo>
                  <a:lnTo>
                    <a:pt x="119" y="383"/>
                  </a:lnTo>
                  <a:lnTo>
                    <a:pt x="115" y="383"/>
                  </a:lnTo>
                  <a:lnTo>
                    <a:pt x="110" y="386"/>
                  </a:lnTo>
                  <a:lnTo>
                    <a:pt x="105" y="388"/>
                  </a:lnTo>
                  <a:lnTo>
                    <a:pt x="101" y="391"/>
                  </a:lnTo>
                  <a:lnTo>
                    <a:pt x="101" y="391"/>
                  </a:lnTo>
                  <a:lnTo>
                    <a:pt x="102" y="392"/>
                  </a:lnTo>
                  <a:lnTo>
                    <a:pt x="102" y="392"/>
                  </a:lnTo>
                  <a:lnTo>
                    <a:pt x="102" y="393"/>
                  </a:lnTo>
                  <a:lnTo>
                    <a:pt x="107" y="392"/>
                  </a:lnTo>
                  <a:lnTo>
                    <a:pt x="111" y="391"/>
                  </a:lnTo>
                  <a:lnTo>
                    <a:pt x="116" y="389"/>
                  </a:lnTo>
                  <a:lnTo>
                    <a:pt x="121" y="387"/>
                  </a:lnTo>
                  <a:lnTo>
                    <a:pt x="126" y="386"/>
                  </a:lnTo>
                  <a:lnTo>
                    <a:pt x="132" y="385"/>
                  </a:lnTo>
                  <a:lnTo>
                    <a:pt x="138" y="385"/>
                  </a:lnTo>
                  <a:lnTo>
                    <a:pt x="142" y="386"/>
                  </a:lnTo>
                  <a:lnTo>
                    <a:pt x="142" y="388"/>
                  </a:lnTo>
                  <a:lnTo>
                    <a:pt x="143" y="391"/>
                  </a:lnTo>
                  <a:lnTo>
                    <a:pt x="143" y="393"/>
                  </a:lnTo>
                  <a:lnTo>
                    <a:pt x="143" y="395"/>
                  </a:lnTo>
                  <a:lnTo>
                    <a:pt x="139" y="398"/>
                  </a:lnTo>
                  <a:lnTo>
                    <a:pt x="134" y="399"/>
                  </a:lnTo>
                  <a:lnTo>
                    <a:pt x="128" y="401"/>
                  </a:lnTo>
                  <a:lnTo>
                    <a:pt x="123" y="402"/>
                  </a:lnTo>
                  <a:lnTo>
                    <a:pt x="117" y="403"/>
                  </a:lnTo>
                  <a:lnTo>
                    <a:pt x="112" y="406"/>
                  </a:lnTo>
                  <a:lnTo>
                    <a:pt x="108" y="409"/>
                  </a:lnTo>
                  <a:lnTo>
                    <a:pt x="106" y="413"/>
                  </a:lnTo>
                  <a:lnTo>
                    <a:pt x="118" y="410"/>
                  </a:lnTo>
                  <a:lnTo>
                    <a:pt x="126" y="408"/>
                  </a:lnTo>
                  <a:lnTo>
                    <a:pt x="133" y="406"/>
                  </a:lnTo>
                  <a:lnTo>
                    <a:pt x="137" y="405"/>
                  </a:lnTo>
                  <a:lnTo>
                    <a:pt x="140" y="404"/>
                  </a:lnTo>
                  <a:lnTo>
                    <a:pt x="142" y="404"/>
                  </a:lnTo>
                  <a:lnTo>
                    <a:pt x="145" y="403"/>
                  </a:lnTo>
                  <a:lnTo>
                    <a:pt x="146" y="403"/>
                  </a:lnTo>
                  <a:lnTo>
                    <a:pt x="146" y="406"/>
                  </a:lnTo>
                  <a:lnTo>
                    <a:pt x="146" y="409"/>
                  </a:lnTo>
                  <a:lnTo>
                    <a:pt x="146" y="411"/>
                  </a:lnTo>
                  <a:lnTo>
                    <a:pt x="147" y="414"/>
                  </a:lnTo>
                  <a:lnTo>
                    <a:pt x="146" y="415"/>
                  </a:lnTo>
                  <a:lnTo>
                    <a:pt x="145" y="415"/>
                  </a:lnTo>
                  <a:lnTo>
                    <a:pt x="144" y="416"/>
                  </a:lnTo>
                  <a:lnTo>
                    <a:pt x="141" y="417"/>
                  </a:lnTo>
                  <a:lnTo>
                    <a:pt x="136" y="419"/>
                  </a:lnTo>
                  <a:lnTo>
                    <a:pt x="129" y="421"/>
                  </a:lnTo>
                  <a:lnTo>
                    <a:pt x="119" y="425"/>
                  </a:lnTo>
                  <a:lnTo>
                    <a:pt x="107" y="428"/>
                  </a:lnTo>
                  <a:lnTo>
                    <a:pt x="107" y="429"/>
                  </a:lnTo>
                  <a:lnTo>
                    <a:pt x="107" y="431"/>
                  </a:lnTo>
                  <a:lnTo>
                    <a:pt x="107" y="432"/>
                  </a:lnTo>
                  <a:lnTo>
                    <a:pt x="107" y="433"/>
                  </a:lnTo>
                  <a:lnTo>
                    <a:pt x="111" y="432"/>
                  </a:lnTo>
                  <a:lnTo>
                    <a:pt x="116" y="432"/>
                  </a:lnTo>
                  <a:lnTo>
                    <a:pt x="121" y="430"/>
                  </a:lnTo>
                  <a:lnTo>
                    <a:pt x="126" y="428"/>
                  </a:lnTo>
                  <a:lnTo>
                    <a:pt x="132" y="427"/>
                  </a:lnTo>
                  <a:lnTo>
                    <a:pt x="138" y="425"/>
                  </a:lnTo>
                  <a:lnTo>
                    <a:pt x="143" y="424"/>
                  </a:lnTo>
                  <a:lnTo>
                    <a:pt x="149" y="423"/>
                  </a:lnTo>
                  <a:lnTo>
                    <a:pt x="149" y="426"/>
                  </a:lnTo>
                  <a:lnTo>
                    <a:pt x="149" y="428"/>
                  </a:lnTo>
                  <a:lnTo>
                    <a:pt x="149" y="432"/>
                  </a:lnTo>
                  <a:lnTo>
                    <a:pt x="149" y="435"/>
                  </a:lnTo>
                  <a:lnTo>
                    <a:pt x="145" y="437"/>
                  </a:lnTo>
                  <a:lnTo>
                    <a:pt x="139" y="440"/>
                  </a:lnTo>
                  <a:lnTo>
                    <a:pt x="133" y="442"/>
                  </a:lnTo>
                  <a:lnTo>
                    <a:pt x="126" y="444"/>
                  </a:lnTo>
                  <a:lnTo>
                    <a:pt x="119" y="447"/>
                  </a:lnTo>
                  <a:lnTo>
                    <a:pt x="114" y="449"/>
                  </a:lnTo>
                  <a:lnTo>
                    <a:pt x="110" y="451"/>
                  </a:lnTo>
                  <a:lnTo>
                    <a:pt x="108" y="452"/>
                  </a:lnTo>
                  <a:lnTo>
                    <a:pt x="108" y="453"/>
                  </a:lnTo>
                  <a:lnTo>
                    <a:pt x="109" y="453"/>
                  </a:lnTo>
                  <a:lnTo>
                    <a:pt x="109" y="454"/>
                  </a:lnTo>
                  <a:lnTo>
                    <a:pt x="109" y="455"/>
                  </a:lnTo>
                  <a:lnTo>
                    <a:pt x="119" y="452"/>
                  </a:lnTo>
                  <a:lnTo>
                    <a:pt x="125" y="451"/>
                  </a:lnTo>
                  <a:lnTo>
                    <a:pt x="130" y="450"/>
                  </a:lnTo>
                  <a:lnTo>
                    <a:pt x="134" y="449"/>
                  </a:lnTo>
                  <a:lnTo>
                    <a:pt x="136" y="449"/>
                  </a:lnTo>
                  <a:lnTo>
                    <a:pt x="138" y="449"/>
                  </a:lnTo>
                  <a:lnTo>
                    <a:pt x="139" y="449"/>
                  </a:lnTo>
                  <a:lnTo>
                    <a:pt x="141" y="449"/>
                  </a:lnTo>
                  <a:lnTo>
                    <a:pt x="129" y="458"/>
                  </a:lnTo>
                  <a:lnTo>
                    <a:pt x="116" y="466"/>
                  </a:lnTo>
                  <a:lnTo>
                    <a:pt x="103" y="474"/>
                  </a:lnTo>
                  <a:lnTo>
                    <a:pt x="88" y="481"/>
                  </a:lnTo>
                  <a:lnTo>
                    <a:pt x="73" y="487"/>
                  </a:lnTo>
                  <a:lnTo>
                    <a:pt x="58" y="492"/>
                  </a:lnTo>
                  <a:lnTo>
                    <a:pt x="44" y="495"/>
                  </a:lnTo>
                  <a:lnTo>
                    <a:pt x="30" y="496"/>
                  </a:lnTo>
                  <a:lnTo>
                    <a:pt x="30" y="496"/>
                  </a:lnTo>
                  <a:lnTo>
                    <a:pt x="30" y="496"/>
                  </a:lnTo>
                  <a:close/>
                </a:path>
              </a:pathLst>
            </a:custGeom>
            <a:solidFill>
              <a:srgbClr val="CC66FF"/>
            </a:solidFill>
            <a:ln w="9525">
              <a:noFill/>
              <a:round/>
              <a:headEnd/>
              <a:tailEnd/>
            </a:ln>
          </p:spPr>
          <p:txBody>
            <a:bodyPr/>
            <a:lstStyle/>
            <a:p>
              <a:endParaRPr lang="en-US"/>
            </a:p>
          </p:txBody>
        </p:sp>
        <p:sp>
          <p:nvSpPr>
            <p:cNvPr id="8218" name="Freeform 26"/>
            <p:cNvSpPr>
              <a:spLocks/>
            </p:cNvSpPr>
            <p:nvPr/>
          </p:nvSpPr>
          <p:spPr bwMode="auto">
            <a:xfrm>
              <a:off x="861" y="2855"/>
              <a:ext cx="4" cy="12"/>
            </a:xfrm>
            <a:custGeom>
              <a:avLst/>
              <a:gdLst/>
              <a:ahLst/>
              <a:cxnLst>
                <a:cxn ang="0">
                  <a:pos x="1" y="12"/>
                </a:cxn>
                <a:cxn ang="0">
                  <a:pos x="0" y="9"/>
                </a:cxn>
                <a:cxn ang="0">
                  <a:pos x="0" y="6"/>
                </a:cxn>
                <a:cxn ang="0">
                  <a:pos x="0" y="3"/>
                </a:cxn>
                <a:cxn ang="0">
                  <a:pos x="0" y="0"/>
                </a:cxn>
                <a:cxn ang="0">
                  <a:pos x="0" y="0"/>
                </a:cxn>
                <a:cxn ang="0">
                  <a:pos x="2" y="0"/>
                </a:cxn>
                <a:cxn ang="0">
                  <a:pos x="3" y="0"/>
                </a:cxn>
                <a:cxn ang="0">
                  <a:pos x="4" y="0"/>
                </a:cxn>
                <a:cxn ang="0">
                  <a:pos x="3" y="7"/>
                </a:cxn>
                <a:cxn ang="0">
                  <a:pos x="3" y="10"/>
                </a:cxn>
                <a:cxn ang="0">
                  <a:pos x="2" y="11"/>
                </a:cxn>
                <a:cxn ang="0">
                  <a:pos x="1" y="12"/>
                </a:cxn>
                <a:cxn ang="0">
                  <a:pos x="1" y="12"/>
                </a:cxn>
                <a:cxn ang="0">
                  <a:pos x="1" y="12"/>
                </a:cxn>
              </a:cxnLst>
              <a:rect l="0" t="0" r="r" b="b"/>
              <a:pathLst>
                <a:path w="4" h="12">
                  <a:moveTo>
                    <a:pt x="1" y="12"/>
                  </a:moveTo>
                  <a:lnTo>
                    <a:pt x="0" y="9"/>
                  </a:lnTo>
                  <a:lnTo>
                    <a:pt x="0" y="6"/>
                  </a:lnTo>
                  <a:lnTo>
                    <a:pt x="0" y="3"/>
                  </a:lnTo>
                  <a:lnTo>
                    <a:pt x="0" y="0"/>
                  </a:lnTo>
                  <a:lnTo>
                    <a:pt x="0" y="0"/>
                  </a:lnTo>
                  <a:lnTo>
                    <a:pt x="2" y="0"/>
                  </a:lnTo>
                  <a:lnTo>
                    <a:pt x="3" y="0"/>
                  </a:lnTo>
                  <a:lnTo>
                    <a:pt x="4" y="0"/>
                  </a:lnTo>
                  <a:lnTo>
                    <a:pt x="3" y="7"/>
                  </a:lnTo>
                  <a:lnTo>
                    <a:pt x="3" y="10"/>
                  </a:lnTo>
                  <a:lnTo>
                    <a:pt x="2" y="11"/>
                  </a:lnTo>
                  <a:lnTo>
                    <a:pt x="1" y="12"/>
                  </a:lnTo>
                  <a:lnTo>
                    <a:pt x="1" y="12"/>
                  </a:lnTo>
                  <a:lnTo>
                    <a:pt x="1" y="12"/>
                  </a:lnTo>
                  <a:close/>
                </a:path>
              </a:pathLst>
            </a:custGeom>
            <a:solidFill>
              <a:srgbClr val="D89605"/>
            </a:solidFill>
            <a:ln w="9525">
              <a:noFill/>
              <a:round/>
              <a:headEnd/>
              <a:tailEnd/>
            </a:ln>
          </p:spPr>
          <p:txBody>
            <a:bodyPr/>
            <a:lstStyle/>
            <a:p>
              <a:endParaRPr lang="en-US"/>
            </a:p>
          </p:txBody>
        </p:sp>
        <p:sp>
          <p:nvSpPr>
            <p:cNvPr id="8219" name="Freeform 27"/>
            <p:cNvSpPr>
              <a:spLocks/>
            </p:cNvSpPr>
            <p:nvPr/>
          </p:nvSpPr>
          <p:spPr bwMode="auto">
            <a:xfrm>
              <a:off x="1241" y="2712"/>
              <a:ext cx="183" cy="141"/>
            </a:xfrm>
            <a:custGeom>
              <a:avLst/>
              <a:gdLst/>
              <a:ahLst/>
              <a:cxnLst>
                <a:cxn ang="0">
                  <a:pos x="45" y="139"/>
                </a:cxn>
                <a:cxn ang="0">
                  <a:pos x="31" y="135"/>
                </a:cxn>
                <a:cxn ang="0">
                  <a:pos x="18" y="131"/>
                </a:cxn>
                <a:cxn ang="0">
                  <a:pos x="6" y="127"/>
                </a:cxn>
                <a:cxn ang="0">
                  <a:pos x="1" y="106"/>
                </a:cxn>
                <a:cxn ang="0">
                  <a:pos x="2" y="71"/>
                </a:cxn>
                <a:cxn ang="0">
                  <a:pos x="9" y="34"/>
                </a:cxn>
                <a:cxn ang="0">
                  <a:pos x="23" y="24"/>
                </a:cxn>
                <a:cxn ang="0">
                  <a:pos x="38" y="19"/>
                </a:cxn>
                <a:cxn ang="0">
                  <a:pos x="56" y="16"/>
                </a:cxn>
                <a:cxn ang="0">
                  <a:pos x="71" y="13"/>
                </a:cxn>
                <a:cxn ang="0">
                  <a:pos x="82" y="9"/>
                </a:cxn>
                <a:cxn ang="0">
                  <a:pos x="93" y="5"/>
                </a:cxn>
                <a:cxn ang="0">
                  <a:pos x="103" y="1"/>
                </a:cxn>
                <a:cxn ang="0">
                  <a:pos x="106" y="11"/>
                </a:cxn>
                <a:cxn ang="0">
                  <a:pos x="96" y="25"/>
                </a:cxn>
                <a:cxn ang="0">
                  <a:pos x="87" y="33"/>
                </a:cxn>
                <a:cxn ang="0">
                  <a:pos x="87" y="34"/>
                </a:cxn>
                <a:cxn ang="0">
                  <a:pos x="82" y="46"/>
                </a:cxn>
                <a:cxn ang="0">
                  <a:pos x="101" y="55"/>
                </a:cxn>
                <a:cxn ang="0">
                  <a:pos x="139" y="52"/>
                </a:cxn>
                <a:cxn ang="0">
                  <a:pos x="173" y="46"/>
                </a:cxn>
                <a:cxn ang="0">
                  <a:pos x="180" y="53"/>
                </a:cxn>
                <a:cxn ang="0">
                  <a:pos x="172" y="74"/>
                </a:cxn>
                <a:cxn ang="0">
                  <a:pos x="176" y="88"/>
                </a:cxn>
                <a:cxn ang="0">
                  <a:pos x="180" y="96"/>
                </a:cxn>
                <a:cxn ang="0">
                  <a:pos x="171" y="110"/>
                </a:cxn>
                <a:cxn ang="0">
                  <a:pos x="165" y="119"/>
                </a:cxn>
                <a:cxn ang="0">
                  <a:pos x="149" y="129"/>
                </a:cxn>
                <a:cxn ang="0">
                  <a:pos x="121" y="134"/>
                </a:cxn>
                <a:cxn ang="0">
                  <a:pos x="93" y="138"/>
                </a:cxn>
                <a:cxn ang="0">
                  <a:pos x="67" y="141"/>
                </a:cxn>
                <a:cxn ang="0">
                  <a:pos x="53" y="141"/>
                </a:cxn>
              </a:cxnLst>
              <a:rect l="0" t="0" r="r" b="b"/>
              <a:pathLst>
                <a:path w="183" h="141">
                  <a:moveTo>
                    <a:pt x="53" y="141"/>
                  </a:moveTo>
                  <a:lnTo>
                    <a:pt x="45" y="139"/>
                  </a:lnTo>
                  <a:lnTo>
                    <a:pt x="38" y="138"/>
                  </a:lnTo>
                  <a:lnTo>
                    <a:pt x="31" y="135"/>
                  </a:lnTo>
                  <a:lnTo>
                    <a:pt x="25" y="133"/>
                  </a:lnTo>
                  <a:lnTo>
                    <a:pt x="18" y="131"/>
                  </a:lnTo>
                  <a:lnTo>
                    <a:pt x="12" y="129"/>
                  </a:lnTo>
                  <a:lnTo>
                    <a:pt x="6" y="127"/>
                  </a:lnTo>
                  <a:lnTo>
                    <a:pt x="0" y="127"/>
                  </a:lnTo>
                  <a:lnTo>
                    <a:pt x="1" y="106"/>
                  </a:lnTo>
                  <a:lnTo>
                    <a:pt x="2" y="90"/>
                  </a:lnTo>
                  <a:lnTo>
                    <a:pt x="2" y="71"/>
                  </a:lnTo>
                  <a:lnTo>
                    <a:pt x="2" y="41"/>
                  </a:lnTo>
                  <a:lnTo>
                    <a:pt x="9" y="34"/>
                  </a:lnTo>
                  <a:lnTo>
                    <a:pt x="15" y="29"/>
                  </a:lnTo>
                  <a:lnTo>
                    <a:pt x="23" y="24"/>
                  </a:lnTo>
                  <a:lnTo>
                    <a:pt x="30" y="21"/>
                  </a:lnTo>
                  <a:lnTo>
                    <a:pt x="38" y="19"/>
                  </a:lnTo>
                  <a:lnTo>
                    <a:pt x="47" y="17"/>
                  </a:lnTo>
                  <a:lnTo>
                    <a:pt x="56" y="16"/>
                  </a:lnTo>
                  <a:lnTo>
                    <a:pt x="67" y="14"/>
                  </a:lnTo>
                  <a:lnTo>
                    <a:pt x="71" y="13"/>
                  </a:lnTo>
                  <a:lnTo>
                    <a:pt x="77" y="11"/>
                  </a:lnTo>
                  <a:lnTo>
                    <a:pt x="82" y="9"/>
                  </a:lnTo>
                  <a:lnTo>
                    <a:pt x="87" y="7"/>
                  </a:lnTo>
                  <a:lnTo>
                    <a:pt x="93" y="5"/>
                  </a:lnTo>
                  <a:lnTo>
                    <a:pt x="97" y="3"/>
                  </a:lnTo>
                  <a:lnTo>
                    <a:pt x="103" y="1"/>
                  </a:lnTo>
                  <a:lnTo>
                    <a:pt x="108" y="0"/>
                  </a:lnTo>
                  <a:lnTo>
                    <a:pt x="106" y="11"/>
                  </a:lnTo>
                  <a:lnTo>
                    <a:pt x="102" y="19"/>
                  </a:lnTo>
                  <a:lnTo>
                    <a:pt x="96" y="25"/>
                  </a:lnTo>
                  <a:lnTo>
                    <a:pt x="86" y="33"/>
                  </a:lnTo>
                  <a:lnTo>
                    <a:pt x="87" y="33"/>
                  </a:lnTo>
                  <a:lnTo>
                    <a:pt x="87" y="33"/>
                  </a:lnTo>
                  <a:lnTo>
                    <a:pt x="87" y="34"/>
                  </a:lnTo>
                  <a:lnTo>
                    <a:pt x="88" y="35"/>
                  </a:lnTo>
                  <a:lnTo>
                    <a:pt x="82" y="46"/>
                  </a:lnTo>
                  <a:lnTo>
                    <a:pt x="88" y="53"/>
                  </a:lnTo>
                  <a:lnTo>
                    <a:pt x="101" y="55"/>
                  </a:lnTo>
                  <a:lnTo>
                    <a:pt x="119" y="55"/>
                  </a:lnTo>
                  <a:lnTo>
                    <a:pt x="139" y="52"/>
                  </a:lnTo>
                  <a:lnTo>
                    <a:pt x="158" y="49"/>
                  </a:lnTo>
                  <a:lnTo>
                    <a:pt x="173" y="46"/>
                  </a:lnTo>
                  <a:lnTo>
                    <a:pt x="183" y="44"/>
                  </a:lnTo>
                  <a:lnTo>
                    <a:pt x="180" y="53"/>
                  </a:lnTo>
                  <a:lnTo>
                    <a:pt x="176" y="63"/>
                  </a:lnTo>
                  <a:lnTo>
                    <a:pt x="172" y="74"/>
                  </a:lnTo>
                  <a:lnTo>
                    <a:pt x="170" y="84"/>
                  </a:lnTo>
                  <a:lnTo>
                    <a:pt x="176" y="88"/>
                  </a:lnTo>
                  <a:lnTo>
                    <a:pt x="180" y="91"/>
                  </a:lnTo>
                  <a:lnTo>
                    <a:pt x="180" y="96"/>
                  </a:lnTo>
                  <a:lnTo>
                    <a:pt x="176" y="104"/>
                  </a:lnTo>
                  <a:lnTo>
                    <a:pt x="171" y="110"/>
                  </a:lnTo>
                  <a:lnTo>
                    <a:pt x="167" y="114"/>
                  </a:lnTo>
                  <a:lnTo>
                    <a:pt x="165" y="119"/>
                  </a:lnTo>
                  <a:lnTo>
                    <a:pt x="163" y="127"/>
                  </a:lnTo>
                  <a:lnTo>
                    <a:pt x="149" y="129"/>
                  </a:lnTo>
                  <a:lnTo>
                    <a:pt x="135" y="131"/>
                  </a:lnTo>
                  <a:lnTo>
                    <a:pt x="121" y="134"/>
                  </a:lnTo>
                  <a:lnTo>
                    <a:pt x="107" y="136"/>
                  </a:lnTo>
                  <a:lnTo>
                    <a:pt x="93" y="138"/>
                  </a:lnTo>
                  <a:lnTo>
                    <a:pt x="80" y="139"/>
                  </a:lnTo>
                  <a:lnTo>
                    <a:pt x="67" y="141"/>
                  </a:lnTo>
                  <a:lnTo>
                    <a:pt x="53" y="141"/>
                  </a:lnTo>
                  <a:lnTo>
                    <a:pt x="53" y="141"/>
                  </a:lnTo>
                  <a:lnTo>
                    <a:pt x="53" y="141"/>
                  </a:lnTo>
                  <a:close/>
                </a:path>
              </a:pathLst>
            </a:custGeom>
            <a:solidFill>
              <a:srgbClr val="994C26"/>
            </a:solidFill>
            <a:ln w="9525">
              <a:noFill/>
              <a:round/>
              <a:headEnd/>
              <a:tailEnd/>
            </a:ln>
          </p:spPr>
          <p:txBody>
            <a:bodyPr/>
            <a:lstStyle/>
            <a:p>
              <a:endParaRPr lang="en-US"/>
            </a:p>
          </p:txBody>
        </p:sp>
        <p:sp>
          <p:nvSpPr>
            <p:cNvPr id="8220" name="Freeform 28"/>
            <p:cNvSpPr>
              <a:spLocks/>
            </p:cNvSpPr>
            <p:nvPr/>
          </p:nvSpPr>
          <p:spPr bwMode="auto">
            <a:xfrm>
              <a:off x="857" y="2664"/>
              <a:ext cx="31" cy="186"/>
            </a:xfrm>
            <a:custGeom>
              <a:avLst/>
              <a:gdLst/>
              <a:ahLst/>
              <a:cxnLst>
                <a:cxn ang="0">
                  <a:pos x="0" y="93"/>
                </a:cxn>
                <a:cxn ang="0">
                  <a:pos x="7" y="2"/>
                </a:cxn>
                <a:cxn ang="0">
                  <a:pos x="18" y="1"/>
                </a:cxn>
                <a:cxn ang="0">
                  <a:pos x="28" y="0"/>
                </a:cxn>
                <a:cxn ang="0">
                  <a:pos x="25" y="11"/>
                </a:cxn>
                <a:cxn ang="0">
                  <a:pos x="15" y="17"/>
                </a:cxn>
                <a:cxn ang="0">
                  <a:pos x="29" y="17"/>
                </a:cxn>
                <a:cxn ang="0">
                  <a:pos x="28" y="24"/>
                </a:cxn>
                <a:cxn ang="0">
                  <a:pos x="21" y="27"/>
                </a:cxn>
                <a:cxn ang="0">
                  <a:pos x="14" y="28"/>
                </a:cxn>
                <a:cxn ang="0">
                  <a:pos x="14" y="32"/>
                </a:cxn>
                <a:cxn ang="0">
                  <a:pos x="24" y="32"/>
                </a:cxn>
                <a:cxn ang="0">
                  <a:pos x="27" y="35"/>
                </a:cxn>
                <a:cxn ang="0">
                  <a:pos x="23" y="41"/>
                </a:cxn>
                <a:cxn ang="0">
                  <a:pos x="15" y="45"/>
                </a:cxn>
                <a:cxn ang="0">
                  <a:pos x="20" y="49"/>
                </a:cxn>
                <a:cxn ang="0">
                  <a:pos x="23" y="51"/>
                </a:cxn>
                <a:cxn ang="0">
                  <a:pos x="18" y="56"/>
                </a:cxn>
                <a:cxn ang="0">
                  <a:pos x="9" y="59"/>
                </a:cxn>
                <a:cxn ang="0">
                  <a:pos x="18" y="63"/>
                </a:cxn>
                <a:cxn ang="0">
                  <a:pos x="23" y="67"/>
                </a:cxn>
                <a:cxn ang="0">
                  <a:pos x="19" y="73"/>
                </a:cxn>
                <a:cxn ang="0">
                  <a:pos x="14" y="82"/>
                </a:cxn>
                <a:cxn ang="0">
                  <a:pos x="19" y="82"/>
                </a:cxn>
                <a:cxn ang="0">
                  <a:pos x="20" y="85"/>
                </a:cxn>
                <a:cxn ang="0">
                  <a:pos x="17" y="88"/>
                </a:cxn>
                <a:cxn ang="0">
                  <a:pos x="10" y="90"/>
                </a:cxn>
                <a:cxn ang="0">
                  <a:pos x="11" y="94"/>
                </a:cxn>
                <a:cxn ang="0">
                  <a:pos x="15" y="95"/>
                </a:cxn>
                <a:cxn ang="0">
                  <a:pos x="19" y="96"/>
                </a:cxn>
                <a:cxn ang="0">
                  <a:pos x="19" y="103"/>
                </a:cxn>
                <a:cxn ang="0">
                  <a:pos x="13" y="106"/>
                </a:cxn>
                <a:cxn ang="0">
                  <a:pos x="12" y="109"/>
                </a:cxn>
                <a:cxn ang="0">
                  <a:pos x="13" y="111"/>
                </a:cxn>
                <a:cxn ang="0">
                  <a:pos x="16" y="111"/>
                </a:cxn>
                <a:cxn ang="0">
                  <a:pos x="10" y="122"/>
                </a:cxn>
                <a:cxn ang="0">
                  <a:pos x="13" y="124"/>
                </a:cxn>
                <a:cxn ang="0">
                  <a:pos x="15" y="126"/>
                </a:cxn>
                <a:cxn ang="0">
                  <a:pos x="15" y="130"/>
                </a:cxn>
                <a:cxn ang="0">
                  <a:pos x="11" y="134"/>
                </a:cxn>
                <a:cxn ang="0">
                  <a:pos x="12" y="140"/>
                </a:cxn>
                <a:cxn ang="0">
                  <a:pos x="10" y="146"/>
                </a:cxn>
                <a:cxn ang="0">
                  <a:pos x="8" y="154"/>
                </a:cxn>
                <a:cxn ang="0">
                  <a:pos x="10" y="154"/>
                </a:cxn>
                <a:cxn ang="0">
                  <a:pos x="9" y="167"/>
                </a:cxn>
                <a:cxn ang="0">
                  <a:pos x="8" y="182"/>
                </a:cxn>
                <a:cxn ang="0">
                  <a:pos x="3" y="186"/>
                </a:cxn>
              </a:cxnLst>
              <a:rect l="0" t="0" r="r" b="b"/>
              <a:pathLst>
                <a:path w="31" h="186">
                  <a:moveTo>
                    <a:pt x="3" y="186"/>
                  </a:moveTo>
                  <a:lnTo>
                    <a:pt x="0" y="139"/>
                  </a:lnTo>
                  <a:lnTo>
                    <a:pt x="0" y="93"/>
                  </a:lnTo>
                  <a:lnTo>
                    <a:pt x="1" y="48"/>
                  </a:lnTo>
                  <a:lnTo>
                    <a:pt x="4" y="2"/>
                  </a:lnTo>
                  <a:lnTo>
                    <a:pt x="7" y="2"/>
                  </a:lnTo>
                  <a:lnTo>
                    <a:pt x="11" y="1"/>
                  </a:lnTo>
                  <a:lnTo>
                    <a:pt x="14" y="1"/>
                  </a:lnTo>
                  <a:lnTo>
                    <a:pt x="18" y="1"/>
                  </a:lnTo>
                  <a:lnTo>
                    <a:pt x="21" y="1"/>
                  </a:lnTo>
                  <a:lnTo>
                    <a:pt x="24" y="1"/>
                  </a:lnTo>
                  <a:lnTo>
                    <a:pt x="28" y="0"/>
                  </a:lnTo>
                  <a:lnTo>
                    <a:pt x="31" y="0"/>
                  </a:lnTo>
                  <a:lnTo>
                    <a:pt x="30" y="8"/>
                  </a:lnTo>
                  <a:lnTo>
                    <a:pt x="25" y="11"/>
                  </a:lnTo>
                  <a:lnTo>
                    <a:pt x="19" y="13"/>
                  </a:lnTo>
                  <a:lnTo>
                    <a:pt x="12" y="16"/>
                  </a:lnTo>
                  <a:lnTo>
                    <a:pt x="15" y="17"/>
                  </a:lnTo>
                  <a:lnTo>
                    <a:pt x="19" y="17"/>
                  </a:lnTo>
                  <a:lnTo>
                    <a:pt x="24" y="17"/>
                  </a:lnTo>
                  <a:lnTo>
                    <a:pt x="29" y="17"/>
                  </a:lnTo>
                  <a:lnTo>
                    <a:pt x="29" y="19"/>
                  </a:lnTo>
                  <a:lnTo>
                    <a:pt x="29" y="21"/>
                  </a:lnTo>
                  <a:lnTo>
                    <a:pt x="28" y="24"/>
                  </a:lnTo>
                  <a:lnTo>
                    <a:pt x="28" y="26"/>
                  </a:lnTo>
                  <a:lnTo>
                    <a:pt x="25" y="26"/>
                  </a:lnTo>
                  <a:lnTo>
                    <a:pt x="21" y="27"/>
                  </a:lnTo>
                  <a:lnTo>
                    <a:pt x="18" y="27"/>
                  </a:lnTo>
                  <a:lnTo>
                    <a:pt x="15" y="28"/>
                  </a:lnTo>
                  <a:lnTo>
                    <a:pt x="14" y="28"/>
                  </a:lnTo>
                  <a:lnTo>
                    <a:pt x="14" y="30"/>
                  </a:lnTo>
                  <a:lnTo>
                    <a:pt x="14" y="31"/>
                  </a:lnTo>
                  <a:lnTo>
                    <a:pt x="14" y="32"/>
                  </a:lnTo>
                  <a:lnTo>
                    <a:pt x="17" y="32"/>
                  </a:lnTo>
                  <a:lnTo>
                    <a:pt x="20" y="32"/>
                  </a:lnTo>
                  <a:lnTo>
                    <a:pt x="24" y="32"/>
                  </a:lnTo>
                  <a:lnTo>
                    <a:pt x="28" y="32"/>
                  </a:lnTo>
                  <a:lnTo>
                    <a:pt x="27" y="34"/>
                  </a:lnTo>
                  <a:lnTo>
                    <a:pt x="27" y="35"/>
                  </a:lnTo>
                  <a:lnTo>
                    <a:pt x="27" y="38"/>
                  </a:lnTo>
                  <a:lnTo>
                    <a:pt x="26" y="39"/>
                  </a:lnTo>
                  <a:lnTo>
                    <a:pt x="23" y="41"/>
                  </a:lnTo>
                  <a:lnTo>
                    <a:pt x="21" y="42"/>
                  </a:lnTo>
                  <a:lnTo>
                    <a:pt x="18" y="43"/>
                  </a:lnTo>
                  <a:lnTo>
                    <a:pt x="15" y="45"/>
                  </a:lnTo>
                  <a:lnTo>
                    <a:pt x="16" y="48"/>
                  </a:lnTo>
                  <a:lnTo>
                    <a:pt x="18" y="49"/>
                  </a:lnTo>
                  <a:lnTo>
                    <a:pt x="20" y="49"/>
                  </a:lnTo>
                  <a:lnTo>
                    <a:pt x="24" y="48"/>
                  </a:lnTo>
                  <a:lnTo>
                    <a:pt x="23" y="50"/>
                  </a:lnTo>
                  <a:lnTo>
                    <a:pt x="23" y="51"/>
                  </a:lnTo>
                  <a:lnTo>
                    <a:pt x="23" y="54"/>
                  </a:lnTo>
                  <a:lnTo>
                    <a:pt x="23" y="55"/>
                  </a:lnTo>
                  <a:lnTo>
                    <a:pt x="18" y="56"/>
                  </a:lnTo>
                  <a:lnTo>
                    <a:pt x="15" y="57"/>
                  </a:lnTo>
                  <a:lnTo>
                    <a:pt x="12" y="58"/>
                  </a:lnTo>
                  <a:lnTo>
                    <a:pt x="9" y="59"/>
                  </a:lnTo>
                  <a:lnTo>
                    <a:pt x="10" y="62"/>
                  </a:lnTo>
                  <a:lnTo>
                    <a:pt x="13" y="63"/>
                  </a:lnTo>
                  <a:lnTo>
                    <a:pt x="18" y="63"/>
                  </a:lnTo>
                  <a:lnTo>
                    <a:pt x="23" y="63"/>
                  </a:lnTo>
                  <a:lnTo>
                    <a:pt x="23" y="66"/>
                  </a:lnTo>
                  <a:lnTo>
                    <a:pt x="23" y="67"/>
                  </a:lnTo>
                  <a:lnTo>
                    <a:pt x="23" y="69"/>
                  </a:lnTo>
                  <a:lnTo>
                    <a:pt x="23" y="72"/>
                  </a:lnTo>
                  <a:lnTo>
                    <a:pt x="19" y="73"/>
                  </a:lnTo>
                  <a:lnTo>
                    <a:pt x="16" y="75"/>
                  </a:lnTo>
                  <a:lnTo>
                    <a:pt x="13" y="77"/>
                  </a:lnTo>
                  <a:lnTo>
                    <a:pt x="14" y="82"/>
                  </a:lnTo>
                  <a:lnTo>
                    <a:pt x="15" y="82"/>
                  </a:lnTo>
                  <a:lnTo>
                    <a:pt x="17" y="82"/>
                  </a:lnTo>
                  <a:lnTo>
                    <a:pt x="19" y="82"/>
                  </a:lnTo>
                  <a:lnTo>
                    <a:pt x="21" y="82"/>
                  </a:lnTo>
                  <a:lnTo>
                    <a:pt x="20" y="84"/>
                  </a:lnTo>
                  <a:lnTo>
                    <a:pt x="20" y="85"/>
                  </a:lnTo>
                  <a:lnTo>
                    <a:pt x="20" y="87"/>
                  </a:lnTo>
                  <a:lnTo>
                    <a:pt x="19" y="88"/>
                  </a:lnTo>
                  <a:lnTo>
                    <a:pt x="17" y="88"/>
                  </a:lnTo>
                  <a:lnTo>
                    <a:pt x="15" y="89"/>
                  </a:lnTo>
                  <a:lnTo>
                    <a:pt x="12" y="89"/>
                  </a:lnTo>
                  <a:lnTo>
                    <a:pt x="10" y="90"/>
                  </a:lnTo>
                  <a:lnTo>
                    <a:pt x="10" y="92"/>
                  </a:lnTo>
                  <a:lnTo>
                    <a:pt x="11" y="92"/>
                  </a:lnTo>
                  <a:lnTo>
                    <a:pt x="11" y="94"/>
                  </a:lnTo>
                  <a:lnTo>
                    <a:pt x="11" y="96"/>
                  </a:lnTo>
                  <a:lnTo>
                    <a:pt x="13" y="95"/>
                  </a:lnTo>
                  <a:lnTo>
                    <a:pt x="15" y="95"/>
                  </a:lnTo>
                  <a:lnTo>
                    <a:pt x="18" y="95"/>
                  </a:lnTo>
                  <a:lnTo>
                    <a:pt x="19" y="95"/>
                  </a:lnTo>
                  <a:lnTo>
                    <a:pt x="19" y="96"/>
                  </a:lnTo>
                  <a:lnTo>
                    <a:pt x="19" y="99"/>
                  </a:lnTo>
                  <a:lnTo>
                    <a:pt x="19" y="100"/>
                  </a:lnTo>
                  <a:lnTo>
                    <a:pt x="19" y="103"/>
                  </a:lnTo>
                  <a:lnTo>
                    <a:pt x="17" y="103"/>
                  </a:lnTo>
                  <a:lnTo>
                    <a:pt x="15" y="104"/>
                  </a:lnTo>
                  <a:lnTo>
                    <a:pt x="13" y="106"/>
                  </a:lnTo>
                  <a:lnTo>
                    <a:pt x="12" y="107"/>
                  </a:lnTo>
                  <a:lnTo>
                    <a:pt x="12" y="107"/>
                  </a:lnTo>
                  <a:lnTo>
                    <a:pt x="12" y="109"/>
                  </a:lnTo>
                  <a:lnTo>
                    <a:pt x="12" y="110"/>
                  </a:lnTo>
                  <a:lnTo>
                    <a:pt x="12" y="111"/>
                  </a:lnTo>
                  <a:lnTo>
                    <a:pt x="13" y="111"/>
                  </a:lnTo>
                  <a:lnTo>
                    <a:pt x="15" y="111"/>
                  </a:lnTo>
                  <a:lnTo>
                    <a:pt x="15" y="111"/>
                  </a:lnTo>
                  <a:lnTo>
                    <a:pt x="16" y="111"/>
                  </a:lnTo>
                  <a:lnTo>
                    <a:pt x="12" y="116"/>
                  </a:lnTo>
                  <a:lnTo>
                    <a:pt x="11" y="119"/>
                  </a:lnTo>
                  <a:lnTo>
                    <a:pt x="10" y="122"/>
                  </a:lnTo>
                  <a:lnTo>
                    <a:pt x="10" y="124"/>
                  </a:lnTo>
                  <a:lnTo>
                    <a:pt x="12" y="124"/>
                  </a:lnTo>
                  <a:lnTo>
                    <a:pt x="13" y="124"/>
                  </a:lnTo>
                  <a:lnTo>
                    <a:pt x="14" y="125"/>
                  </a:lnTo>
                  <a:lnTo>
                    <a:pt x="15" y="125"/>
                  </a:lnTo>
                  <a:lnTo>
                    <a:pt x="15" y="126"/>
                  </a:lnTo>
                  <a:lnTo>
                    <a:pt x="15" y="127"/>
                  </a:lnTo>
                  <a:lnTo>
                    <a:pt x="15" y="128"/>
                  </a:lnTo>
                  <a:lnTo>
                    <a:pt x="15" y="130"/>
                  </a:lnTo>
                  <a:lnTo>
                    <a:pt x="14" y="131"/>
                  </a:lnTo>
                  <a:lnTo>
                    <a:pt x="12" y="133"/>
                  </a:lnTo>
                  <a:lnTo>
                    <a:pt x="11" y="134"/>
                  </a:lnTo>
                  <a:lnTo>
                    <a:pt x="9" y="136"/>
                  </a:lnTo>
                  <a:lnTo>
                    <a:pt x="10" y="138"/>
                  </a:lnTo>
                  <a:lnTo>
                    <a:pt x="12" y="140"/>
                  </a:lnTo>
                  <a:lnTo>
                    <a:pt x="12" y="141"/>
                  </a:lnTo>
                  <a:lnTo>
                    <a:pt x="13" y="144"/>
                  </a:lnTo>
                  <a:lnTo>
                    <a:pt x="10" y="146"/>
                  </a:lnTo>
                  <a:lnTo>
                    <a:pt x="8" y="148"/>
                  </a:lnTo>
                  <a:lnTo>
                    <a:pt x="8" y="150"/>
                  </a:lnTo>
                  <a:lnTo>
                    <a:pt x="8" y="154"/>
                  </a:lnTo>
                  <a:lnTo>
                    <a:pt x="8" y="154"/>
                  </a:lnTo>
                  <a:lnTo>
                    <a:pt x="9" y="154"/>
                  </a:lnTo>
                  <a:lnTo>
                    <a:pt x="10" y="154"/>
                  </a:lnTo>
                  <a:lnTo>
                    <a:pt x="11" y="154"/>
                  </a:lnTo>
                  <a:lnTo>
                    <a:pt x="10" y="161"/>
                  </a:lnTo>
                  <a:lnTo>
                    <a:pt x="9" y="167"/>
                  </a:lnTo>
                  <a:lnTo>
                    <a:pt x="9" y="173"/>
                  </a:lnTo>
                  <a:lnTo>
                    <a:pt x="9" y="180"/>
                  </a:lnTo>
                  <a:lnTo>
                    <a:pt x="8" y="182"/>
                  </a:lnTo>
                  <a:lnTo>
                    <a:pt x="6" y="183"/>
                  </a:lnTo>
                  <a:lnTo>
                    <a:pt x="4" y="185"/>
                  </a:lnTo>
                  <a:lnTo>
                    <a:pt x="3" y="186"/>
                  </a:lnTo>
                  <a:lnTo>
                    <a:pt x="3" y="186"/>
                  </a:lnTo>
                  <a:lnTo>
                    <a:pt x="3" y="186"/>
                  </a:lnTo>
                  <a:close/>
                </a:path>
              </a:pathLst>
            </a:custGeom>
            <a:solidFill>
              <a:srgbClr val="D89605"/>
            </a:solidFill>
            <a:ln w="9525">
              <a:noFill/>
              <a:round/>
              <a:headEnd/>
              <a:tailEnd/>
            </a:ln>
          </p:spPr>
          <p:txBody>
            <a:bodyPr/>
            <a:lstStyle/>
            <a:p>
              <a:endParaRPr lang="en-US"/>
            </a:p>
          </p:txBody>
        </p:sp>
        <p:sp>
          <p:nvSpPr>
            <p:cNvPr id="8222" name="Freeform 30"/>
            <p:cNvSpPr>
              <a:spLocks/>
            </p:cNvSpPr>
            <p:nvPr/>
          </p:nvSpPr>
          <p:spPr bwMode="auto">
            <a:xfrm>
              <a:off x="711" y="2635"/>
              <a:ext cx="12" cy="52"/>
            </a:xfrm>
            <a:custGeom>
              <a:avLst/>
              <a:gdLst/>
              <a:ahLst/>
              <a:cxnLst>
                <a:cxn ang="0">
                  <a:pos x="1" y="52"/>
                </a:cxn>
                <a:cxn ang="0">
                  <a:pos x="1" y="39"/>
                </a:cxn>
                <a:cxn ang="0">
                  <a:pos x="1" y="27"/>
                </a:cxn>
                <a:cxn ang="0">
                  <a:pos x="0" y="13"/>
                </a:cxn>
                <a:cxn ang="0">
                  <a:pos x="0" y="0"/>
                </a:cxn>
                <a:cxn ang="0">
                  <a:pos x="3" y="1"/>
                </a:cxn>
                <a:cxn ang="0">
                  <a:pos x="6" y="3"/>
                </a:cxn>
                <a:cxn ang="0">
                  <a:pos x="9" y="4"/>
                </a:cxn>
                <a:cxn ang="0">
                  <a:pos x="12" y="5"/>
                </a:cxn>
                <a:cxn ang="0">
                  <a:pos x="11" y="16"/>
                </a:cxn>
                <a:cxn ang="0">
                  <a:pos x="10" y="27"/>
                </a:cxn>
                <a:cxn ang="0">
                  <a:pos x="7" y="39"/>
                </a:cxn>
                <a:cxn ang="0">
                  <a:pos x="4" y="51"/>
                </a:cxn>
                <a:cxn ang="0">
                  <a:pos x="3" y="51"/>
                </a:cxn>
                <a:cxn ang="0">
                  <a:pos x="2" y="51"/>
                </a:cxn>
                <a:cxn ang="0">
                  <a:pos x="2" y="51"/>
                </a:cxn>
                <a:cxn ang="0">
                  <a:pos x="1" y="52"/>
                </a:cxn>
                <a:cxn ang="0">
                  <a:pos x="1" y="52"/>
                </a:cxn>
                <a:cxn ang="0">
                  <a:pos x="1" y="52"/>
                </a:cxn>
              </a:cxnLst>
              <a:rect l="0" t="0" r="r" b="b"/>
              <a:pathLst>
                <a:path w="12" h="52">
                  <a:moveTo>
                    <a:pt x="1" y="52"/>
                  </a:moveTo>
                  <a:lnTo>
                    <a:pt x="1" y="39"/>
                  </a:lnTo>
                  <a:lnTo>
                    <a:pt x="1" y="27"/>
                  </a:lnTo>
                  <a:lnTo>
                    <a:pt x="0" y="13"/>
                  </a:lnTo>
                  <a:lnTo>
                    <a:pt x="0" y="0"/>
                  </a:lnTo>
                  <a:lnTo>
                    <a:pt x="3" y="1"/>
                  </a:lnTo>
                  <a:lnTo>
                    <a:pt x="6" y="3"/>
                  </a:lnTo>
                  <a:lnTo>
                    <a:pt x="9" y="4"/>
                  </a:lnTo>
                  <a:lnTo>
                    <a:pt x="12" y="5"/>
                  </a:lnTo>
                  <a:lnTo>
                    <a:pt x="11" y="16"/>
                  </a:lnTo>
                  <a:lnTo>
                    <a:pt x="10" y="27"/>
                  </a:lnTo>
                  <a:lnTo>
                    <a:pt x="7" y="39"/>
                  </a:lnTo>
                  <a:lnTo>
                    <a:pt x="4" y="51"/>
                  </a:lnTo>
                  <a:lnTo>
                    <a:pt x="3" y="51"/>
                  </a:lnTo>
                  <a:lnTo>
                    <a:pt x="2" y="51"/>
                  </a:lnTo>
                  <a:lnTo>
                    <a:pt x="2" y="51"/>
                  </a:lnTo>
                  <a:lnTo>
                    <a:pt x="1" y="52"/>
                  </a:lnTo>
                  <a:lnTo>
                    <a:pt x="1" y="52"/>
                  </a:lnTo>
                  <a:lnTo>
                    <a:pt x="1" y="52"/>
                  </a:lnTo>
                  <a:close/>
                </a:path>
              </a:pathLst>
            </a:custGeom>
            <a:solidFill>
              <a:srgbClr val="D89605"/>
            </a:solidFill>
            <a:ln w="9525">
              <a:noFill/>
              <a:round/>
              <a:headEnd/>
              <a:tailEnd/>
            </a:ln>
          </p:spPr>
          <p:txBody>
            <a:bodyPr/>
            <a:lstStyle/>
            <a:p>
              <a:endParaRPr lang="en-US"/>
            </a:p>
          </p:txBody>
        </p:sp>
        <p:sp>
          <p:nvSpPr>
            <p:cNvPr id="8225" name="Freeform 33"/>
            <p:cNvSpPr>
              <a:spLocks/>
            </p:cNvSpPr>
            <p:nvPr/>
          </p:nvSpPr>
          <p:spPr bwMode="auto">
            <a:xfrm>
              <a:off x="861" y="2603"/>
              <a:ext cx="61" cy="53"/>
            </a:xfrm>
            <a:custGeom>
              <a:avLst/>
              <a:gdLst/>
              <a:ahLst/>
              <a:cxnLst>
                <a:cxn ang="0">
                  <a:pos x="0" y="41"/>
                </a:cxn>
                <a:cxn ang="0">
                  <a:pos x="4" y="20"/>
                </a:cxn>
                <a:cxn ang="0">
                  <a:pos x="14" y="0"/>
                </a:cxn>
                <a:cxn ang="0">
                  <a:pos x="25" y="2"/>
                </a:cxn>
                <a:cxn ang="0">
                  <a:pos x="35" y="6"/>
                </a:cxn>
                <a:cxn ang="0">
                  <a:pos x="46" y="11"/>
                </a:cxn>
                <a:cxn ang="0">
                  <a:pos x="49" y="17"/>
                </a:cxn>
                <a:cxn ang="0">
                  <a:pos x="40" y="20"/>
                </a:cxn>
                <a:cxn ang="0">
                  <a:pos x="38" y="22"/>
                </a:cxn>
                <a:cxn ang="0">
                  <a:pos x="38" y="22"/>
                </a:cxn>
                <a:cxn ang="0">
                  <a:pos x="44" y="24"/>
                </a:cxn>
                <a:cxn ang="0">
                  <a:pos x="54" y="25"/>
                </a:cxn>
                <a:cxn ang="0">
                  <a:pos x="60" y="26"/>
                </a:cxn>
                <a:cxn ang="0">
                  <a:pos x="60" y="28"/>
                </a:cxn>
                <a:cxn ang="0">
                  <a:pos x="60" y="31"/>
                </a:cxn>
                <a:cxn ang="0">
                  <a:pos x="57" y="32"/>
                </a:cxn>
                <a:cxn ang="0">
                  <a:pos x="53" y="32"/>
                </a:cxn>
                <a:cxn ang="0">
                  <a:pos x="43" y="34"/>
                </a:cxn>
                <a:cxn ang="0">
                  <a:pos x="36" y="36"/>
                </a:cxn>
                <a:cxn ang="0">
                  <a:pos x="36" y="38"/>
                </a:cxn>
                <a:cxn ang="0">
                  <a:pos x="42" y="38"/>
                </a:cxn>
                <a:cxn ang="0">
                  <a:pos x="53" y="38"/>
                </a:cxn>
                <a:cxn ang="0">
                  <a:pos x="59" y="38"/>
                </a:cxn>
                <a:cxn ang="0">
                  <a:pos x="60" y="39"/>
                </a:cxn>
                <a:cxn ang="0">
                  <a:pos x="57" y="42"/>
                </a:cxn>
                <a:cxn ang="0">
                  <a:pos x="49" y="44"/>
                </a:cxn>
                <a:cxn ang="0">
                  <a:pos x="46" y="46"/>
                </a:cxn>
                <a:cxn ang="0">
                  <a:pos x="45" y="48"/>
                </a:cxn>
                <a:cxn ang="0">
                  <a:pos x="38" y="51"/>
                </a:cxn>
                <a:cxn ang="0">
                  <a:pos x="27" y="51"/>
                </a:cxn>
                <a:cxn ang="0">
                  <a:pos x="18" y="52"/>
                </a:cxn>
                <a:cxn ang="0">
                  <a:pos x="8" y="53"/>
                </a:cxn>
                <a:cxn ang="0">
                  <a:pos x="0" y="53"/>
                </a:cxn>
              </a:cxnLst>
              <a:rect l="0" t="0" r="r" b="b"/>
              <a:pathLst>
                <a:path w="61" h="53">
                  <a:moveTo>
                    <a:pt x="0" y="53"/>
                  </a:moveTo>
                  <a:lnTo>
                    <a:pt x="0" y="41"/>
                  </a:lnTo>
                  <a:lnTo>
                    <a:pt x="2" y="32"/>
                  </a:lnTo>
                  <a:lnTo>
                    <a:pt x="4" y="20"/>
                  </a:lnTo>
                  <a:lnTo>
                    <a:pt x="9" y="0"/>
                  </a:lnTo>
                  <a:lnTo>
                    <a:pt x="14" y="0"/>
                  </a:lnTo>
                  <a:lnTo>
                    <a:pt x="19" y="1"/>
                  </a:lnTo>
                  <a:lnTo>
                    <a:pt x="25" y="2"/>
                  </a:lnTo>
                  <a:lnTo>
                    <a:pt x="30" y="4"/>
                  </a:lnTo>
                  <a:lnTo>
                    <a:pt x="35" y="6"/>
                  </a:lnTo>
                  <a:lnTo>
                    <a:pt x="41" y="9"/>
                  </a:lnTo>
                  <a:lnTo>
                    <a:pt x="46" y="11"/>
                  </a:lnTo>
                  <a:lnTo>
                    <a:pt x="52" y="15"/>
                  </a:lnTo>
                  <a:lnTo>
                    <a:pt x="49" y="17"/>
                  </a:lnTo>
                  <a:lnTo>
                    <a:pt x="45" y="18"/>
                  </a:lnTo>
                  <a:lnTo>
                    <a:pt x="40" y="20"/>
                  </a:lnTo>
                  <a:lnTo>
                    <a:pt x="38" y="21"/>
                  </a:lnTo>
                  <a:lnTo>
                    <a:pt x="38" y="22"/>
                  </a:lnTo>
                  <a:lnTo>
                    <a:pt x="38" y="22"/>
                  </a:lnTo>
                  <a:lnTo>
                    <a:pt x="38" y="22"/>
                  </a:lnTo>
                  <a:lnTo>
                    <a:pt x="38" y="23"/>
                  </a:lnTo>
                  <a:lnTo>
                    <a:pt x="44" y="24"/>
                  </a:lnTo>
                  <a:lnTo>
                    <a:pt x="49" y="24"/>
                  </a:lnTo>
                  <a:lnTo>
                    <a:pt x="54" y="25"/>
                  </a:lnTo>
                  <a:lnTo>
                    <a:pt x="60" y="25"/>
                  </a:lnTo>
                  <a:lnTo>
                    <a:pt x="60" y="26"/>
                  </a:lnTo>
                  <a:lnTo>
                    <a:pt x="60" y="28"/>
                  </a:lnTo>
                  <a:lnTo>
                    <a:pt x="60" y="28"/>
                  </a:lnTo>
                  <a:lnTo>
                    <a:pt x="61" y="30"/>
                  </a:lnTo>
                  <a:lnTo>
                    <a:pt x="60" y="31"/>
                  </a:lnTo>
                  <a:lnTo>
                    <a:pt x="58" y="31"/>
                  </a:lnTo>
                  <a:lnTo>
                    <a:pt x="57" y="32"/>
                  </a:lnTo>
                  <a:lnTo>
                    <a:pt x="55" y="32"/>
                  </a:lnTo>
                  <a:lnTo>
                    <a:pt x="53" y="32"/>
                  </a:lnTo>
                  <a:lnTo>
                    <a:pt x="49" y="33"/>
                  </a:lnTo>
                  <a:lnTo>
                    <a:pt x="43" y="34"/>
                  </a:lnTo>
                  <a:lnTo>
                    <a:pt x="36" y="35"/>
                  </a:lnTo>
                  <a:lnTo>
                    <a:pt x="36" y="36"/>
                  </a:lnTo>
                  <a:lnTo>
                    <a:pt x="36" y="36"/>
                  </a:lnTo>
                  <a:lnTo>
                    <a:pt x="36" y="38"/>
                  </a:lnTo>
                  <a:lnTo>
                    <a:pt x="36" y="39"/>
                  </a:lnTo>
                  <a:lnTo>
                    <a:pt x="42" y="38"/>
                  </a:lnTo>
                  <a:lnTo>
                    <a:pt x="47" y="38"/>
                  </a:lnTo>
                  <a:lnTo>
                    <a:pt x="53" y="38"/>
                  </a:lnTo>
                  <a:lnTo>
                    <a:pt x="59" y="38"/>
                  </a:lnTo>
                  <a:lnTo>
                    <a:pt x="59" y="38"/>
                  </a:lnTo>
                  <a:lnTo>
                    <a:pt x="60" y="39"/>
                  </a:lnTo>
                  <a:lnTo>
                    <a:pt x="60" y="39"/>
                  </a:lnTo>
                  <a:lnTo>
                    <a:pt x="60" y="40"/>
                  </a:lnTo>
                  <a:lnTo>
                    <a:pt x="57" y="42"/>
                  </a:lnTo>
                  <a:lnTo>
                    <a:pt x="53" y="43"/>
                  </a:lnTo>
                  <a:lnTo>
                    <a:pt x="49" y="44"/>
                  </a:lnTo>
                  <a:lnTo>
                    <a:pt x="46" y="44"/>
                  </a:lnTo>
                  <a:lnTo>
                    <a:pt x="46" y="46"/>
                  </a:lnTo>
                  <a:lnTo>
                    <a:pt x="45" y="47"/>
                  </a:lnTo>
                  <a:lnTo>
                    <a:pt x="45" y="48"/>
                  </a:lnTo>
                  <a:lnTo>
                    <a:pt x="45" y="50"/>
                  </a:lnTo>
                  <a:lnTo>
                    <a:pt x="38" y="51"/>
                  </a:lnTo>
                  <a:lnTo>
                    <a:pt x="31" y="51"/>
                  </a:lnTo>
                  <a:lnTo>
                    <a:pt x="27" y="51"/>
                  </a:lnTo>
                  <a:lnTo>
                    <a:pt x="23" y="52"/>
                  </a:lnTo>
                  <a:lnTo>
                    <a:pt x="18" y="52"/>
                  </a:lnTo>
                  <a:lnTo>
                    <a:pt x="13" y="52"/>
                  </a:lnTo>
                  <a:lnTo>
                    <a:pt x="8" y="53"/>
                  </a:lnTo>
                  <a:lnTo>
                    <a:pt x="0" y="53"/>
                  </a:lnTo>
                  <a:lnTo>
                    <a:pt x="0" y="53"/>
                  </a:lnTo>
                  <a:lnTo>
                    <a:pt x="0" y="53"/>
                  </a:lnTo>
                  <a:close/>
                </a:path>
              </a:pathLst>
            </a:custGeom>
            <a:solidFill>
              <a:srgbClr val="CC3300"/>
            </a:solidFill>
            <a:ln w="9525">
              <a:noFill/>
              <a:round/>
              <a:headEnd/>
              <a:tailEnd/>
            </a:ln>
          </p:spPr>
          <p:txBody>
            <a:bodyPr/>
            <a:lstStyle/>
            <a:p>
              <a:endParaRPr lang="en-US"/>
            </a:p>
          </p:txBody>
        </p:sp>
        <p:sp>
          <p:nvSpPr>
            <p:cNvPr id="8227" name="Freeform 35"/>
            <p:cNvSpPr>
              <a:spLocks/>
            </p:cNvSpPr>
            <p:nvPr/>
          </p:nvSpPr>
          <p:spPr bwMode="auto">
            <a:xfrm>
              <a:off x="1090" y="2633"/>
              <a:ext cx="9" cy="9"/>
            </a:xfrm>
            <a:custGeom>
              <a:avLst/>
              <a:gdLst/>
              <a:ahLst/>
              <a:cxnLst>
                <a:cxn ang="0">
                  <a:pos x="5" y="9"/>
                </a:cxn>
                <a:cxn ang="0">
                  <a:pos x="4" y="7"/>
                </a:cxn>
                <a:cxn ang="0">
                  <a:pos x="2" y="6"/>
                </a:cxn>
                <a:cxn ang="0">
                  <a:pos x="2" y="4"/>
                </a:cxn>
                <a:cxn ang="0">
                  <a:pos x="0" y="2"/>
                </a:cxn>
                <a:cxn ang="0">
                  <a:pos x="1" y="2"/>
                </a:cxn>
                <a:cxn ang="0">
                  <a:pos x="1" y="1"/>
                </a:cxn>
                <a:cxn ang="0">
                  <a:pos x="1" y="1"/>
                </a:cxn>
                <a:cxn ang="0">
                  <a:pos x="2" y="0"/>
                </a:cxn>
                <a:cxn ang="0">
                  <a:pos x="5" y="1"/>
                </a:cxn>
                <a:cxn ang="0">
                  <a:pos x="6" y="2"/>
                </a:cxn>
                <a:cxn ang="0">
                  <a:pos x="8" y="2"/>
                </a:cxn>
                <a:cxn ang="0">
                  <a:pos x="9" y="4"/>
                </a:cxn>
                <a:cxn ang="0">
                  <a:pos x="9" y="5"/>
                </a:cxn>
                <a:cxn ang="0">
                  <a:pos x="9" y="6"/>
                </a:cxn>
                <a:cxn ang="0">
                  <a:pos x="9" y="7"/>
                </a:cxn>
                <a:cxn ang="0">
                  <a:pos x="9" y="9"/>
                </a:cxn>
                <a:cxn ang="0">
                  <a:pos x="8" y="9"/>
                </a:cxn>
                <a:cxn ang="0">
                  <a:pos x="7" y="9"/>
                </a:cxn>
                <a:cxn ang="0">
                  <a:pos x="6" y="9"/>
                </a:cxn>
                <a:cxn ang="0">
                  <a:pos x="5" y="9"/>
                </a:cxn>
                <a:cxn ang="0">
                  <a:pos x="5" y="9"/>
                </a:cxn>
                <a:cxn ang="0">
                  <a:pos x="5" y="9"/>
                </a:cxn>
              </a:cxnLst>
              <a:rect l="0" t="0" r="r" b="b"/>
              <a:pathLst>
                <a:path w="9" h="9">
                  <a:moveTo>
                    <a:pt x="5" y="9"/>
                  </a:moveTo>
                  <a:lnTo>
                    <a:pt x="4" y="7"/>
                  </a:lnTo>
                  <a:lnTo>
                    <a:pt x="2" y="6"/>
                  </a:lnTo>
                  <a:lnTo>
                    <a:pt x="2" y="4"/>
                  </a:lnTo>
                  <a:lnTo>
                    <a:pt x="0" y="2"/>
                  </a:lnTo>
                  <a:lnTo>
                    <a:pt x="1" y="2"/>
                  </a:lnTo>
                  <a:lnTo>
                    <a:pt x="1" y="1"/>
                  </a:lnTo>
                  <a:lnTo>
                    <a:pt x="1" y="1"/>
                  </a:lnTo>
                  <a:lnTo>
                    <a:pt x="2" y="0"/>
                  </a:lnTo>
                  <a:lnTo>
                    <a:pt x="5" y="1"/>
                  </a:lnTo>
                  <a:lnTo>
                    <a:pt x="6" y="2"/>
                  </a:lnTo>
                  <a:lnTo>
                    <a:pt x="8" y="2"/>
                  </a:lnTo>
                  <a:lnTo>
                    <a:pt x="9" y="4"/>
                  </a:lnTo>
                  <a:lnTo>
                    <a:pt x="9" y="5"/>
                  </a:lnTo>
                  <a:lnTo>
                    <a:pt x="9" y="6"/>
                  </a:lnTo>
                  <a:lnTo>
                    <a:pt x="9" y="7"/>
                  </a:lnTo>
                  <a:lnTo>
                    <a:pt x="9" y="9"/>
                  </a:lnTo>
                  <a:lnTo>
                    <a:pt x="8" y="9"/>
                  </a:lnTo>
                  <a:lnTo>
                    <a:pt x="7" y="9"/>
                  </a:lnTo>
                  <a:lnTo>
                    <a:pt x="6" y="9"/>
                  </a:lnTo>
                  <a:lnTo>
                    <a:pt x="5" y="9"/>
                  </a:lnTo>
                  <a:lnTo>
                    <a:pt x="5" y="9"/>
                  </a:lnTo>
                  <a:lnTo>
                    <a:pt x="5" y="9"/>
                  </a:lnTo>
                  <a:close/>
                </a:path>
              </a:pathLst>
            </a:custGeom>
            <a:solidFill>
              <a:srgbClr val="000000"/>
            </a:solidFill>
            <a:ln w="9525">
              <a:noFill/>
              <a:round/>
              <a:headEnd/>
              <a:tailEnd/>
            </a:ln>
          </p:spPr>
          <p:txBody>
            <a:bodyPr/>
            <a:lstStyle/>
            <a:p>
              <a:endParaRPr lang="en-US"/>
            </a:p>
          </p:txBody>
        </p:sp>
        <p:sp>
          <p:nvSpPr>
            <p:cNvPr id="8228" name="Freeform 36"/>
            <p:cNvSpPr>
              <a:spLocks/>
            </p:cNvSpPr>
            <p:nvPr/>
          </p:nvSpPr>
          <p:spPr bwMode="auto">
            <a:xfrm>
              <a:off x="701" y="2575"/>
              <a:ext cx="41" cy="55"/>
            </a:xfrm>
            <a:custGeom>
              <a:avLst/>
              <a:gdLst/>
              <a:ahLst/>
              <a:cxnLst>
                <a:cxn ang="0">
                  <a:pos x="20" y="55"/>
                </a:cxn>
                <a:cxn ang="0">
                  <a:pos x="9" y="48"/>
                </a:cxn>
                <a:cxn ang="0">
                  <a:pos x="3" y="38"/>
                </a:cxn>
                <a:cxn ang="0">
                  <a:pos x="0" y="28"/>
                </a:cxn>
                <a:cxn ang="0">
                  <a:pos x="0" y="17"/>
                </a:cxn>
                <a:cxn ang="0">
                  <a:pos x="3" y="13"/>
                </a:cxn>
                <a:cxn ang="0">
                  <a:pos x="8" y="10"/>
                </a:cxn>
                <a:cxn ang="0">
                  <a:pos x="12" y="7"/>
                </a:cxn>
                <a:cxn ang="0">
                  <a:pos x="17" y="5"/>
                </a:cxn>
                <a:cxn ang="0">
                  <a:pos x="23" y="4"/>
                </a:cxn>
                <a:cxn ang="0">
                  <a:pos x="29" y="3"/>
                </a:cxn>
                <a:cxn ang="0">
                  <a:pos x="35" y="1"/>
                </a:cxn>
                <a:cxn ang="0">
                  <a:pos x="41" y="0"/>
                </a:cxn>
                <a:cxn ang="0">
                  <a:pos x="36" y="22"/>
                </a:cxn>
                <a:cxn ang="0">
                  <a:pos x="32" y="34"/>
                </a:cxn>
                <a:cxn ang="0">
                  <a:pos x="29" y="44"/>
                </a:cxn>
                <a:cxn ang="0">
                  <a:pos x="25" y="55"/>
                </a:cxn>
                <a:cxn ang="0">
                  <a:pos x="24" y="55"/>
                </a:cxn>
                <a:cxn ang="0">
                  <a:pos x="23" y="55"/>
                </a:cxn>
                <a:cxn ang="0">
                  <a:pos x="22" y="55"/>
                </a:cxn>
                <a:cxn ang="0">
                  <a:pos x="20" y="55"/>
                </a:cxn>
                <a:cxn ang="0">
                  <a:pos x="20" y="55"/>
                </a:cxn>
                <a:cxn ang="0">
                  <a:pos x="20" y="55"/>
                </a:cxn>
              </a:cxnLst>
              <a:rect l="0" t="0" r="r" b="b"/>
              <a:pathLst>
                <a:path w="41" h="55">
                  <a:moveTo>
                    <a:pt x="20" y="55"/>
                  </a:moveTo>
                  <a:lnTo>
                    <a:pt x="9" y="48"/>
                  </a:lnTo>
                  <a:lnTo>
                    <a:pt x="3" y="38"/>
                  </a:lnTo>
                  <a:lnTo>
                    <a:pt x="0" y="28"/>
                  </a:lnTo>
                  <a:lnTo>
                    <a:pt x="0" y="17"/>
                  </a:lnTo>
                  <a:lnTo>
                    <a:pt x="3" y="13"/>
                  </a:lnTo>
                  <a:lnTo>
                    <a:pt x="8" y="10"/>
                  </a:lnTo>
                  <a:lnTo>
                    <a:pt x="12" y="7"/>
                  </a:lnTo>
                  <a:lnTo>
                    <a:pt x="17" y="5"/>
                  </a:lnTo>
                  <a:lnTo>
                    <a:pt x="23" y="4"/>
                  </a:lnTo>
                  <a:lnTo>
                    <a:pt x="29" y="3"/>
                  </a:lnTo>
                  <a:lnTo>
                    <a:pt x="35" y="1"/>
                  </a:lnTo>
                  <a:lnTo>
                    <a:pt x="41" y="0"/>
                  </a:lnTo>
                  <a:lnTo>
                    <a:pt x="36" y="22"/>
                  </a:lnTo>
                  <a:lnTo>
                    <a:pt x="32" y="34"/>
                  </a:lnTo>
                  <a:lnTo>
                    <a:pt x="29" y="44"/>
                  </a:lnTo>
                  <a:lnTo>
                    <a:pt x="25" y="55"/>
                  </a:lnTo>
                  <a:lnTo>
                    <a:pt x="24" y="55"/>
                  </a:lnTo>
                  <a:lnTo>
                    <a:pt x="23" y="55"/>
                  </a:lnTo>
                  <a:lnTo>
                    <a:pt x="22" y="55"/>
                  </a:lnTo>
                  <a:lnTo>
                    <a:pt x="20" y="55"/>
                  </a:lnTo>
                  <a:lnTo>
                    <a:pt x="20" y="55"/>
                  </a:lnTo>
                  <a:lnTo>
                    <a:pt x="20" y="55"/>
                  </a:lnTo>
                  <a:close/>
                </a:path>
              </a:pathLst>
            </a:custGeom>
            <a:solidFill>
              <a:srgbClr val="CC3300"/>
            </a:solidFill>
            <a:ln w="9525">
              <a:noFill/>
              <a:round/>
              <a:headEnd/>
              <a:tailEnd/>
            </a:ln>
          </p:spPr>
          <p:txBody>
            <a:bodyPr/>
            <a:lstStyle/>
            <a:p>
              <a:endParaRPr lang="en-US"/>
            </a:p>
          </p:txBody>
        </p:sp>
        <p:sp>
          <p:nvSpPr>
            <p:cNvPr id="8231" name="Freeform 39"/>
            <p:cNvSpPr>
              <a:spLocks/>
            </p:cNvSpPr>
            <p:nvPr/>
          </p:nvSpPr>
          <p:spPr bwMode="auto">
            <a:xfrm>
              <a:off x="967" y="2330"/>
              <a:ext cx="102" cy="283"/>
            </a:xfrm>
            <a:custGeom>
              <a:avLst/>
              <a:gdLst/>
              <a:ahLst/>
              <a:cxnLst>
                <a:cxn ang="0">
                  <a:pos x="46" y="283"/>
                </a:cxn>
                <a:cxn ang="0">
                  <a:pos x="42" y="269"/>
                </a:cxn>
                <a:cxn ang="0">
                  <a:pos x="38" y="255"/>
                </a:cxn>
                <a:cxn ang="0">
                  <a:pos x="33" y="241"/>
                </a:cxn>
                <a:cxn ang="0">
                  <a:pos x="27" y="227"/>
                </a:cxn>
                <a:cxn ang="0">
                  <a:pos x="22" y="215"/>
                </a:cxn>
                <a:cxn ang="0">
                  <a:pos x="15" y="201"/>
                </a:cxn>
                <a:cxn ang="0">
                  <a:pos x="8" y="189"/>
                </a:cxn>
                <a:cxn ang="0">
                  <a:pos x="0" y="178"/>
                </a:cxn>
                <a:cxn ang="0">
                  <a:pos x="1" y="158"/>
                </a:cxn>
                <a:cxn ang="0">
                  <a:pos x="4" y="140"/>
                </a:cxn>
                <a:cxn ang="0">
                  <a:pos x="8" y="123"/>
                </a:cxn>
                <a:cxn ang="0">
                  <a:pos x="15" y="106"/>
                </a:cxn>
                <a:cxn ang="0">
                  <a:pos x="18" y="94"/>
                </a:cxn>
                <a:cxn ang="0">
                  <a:pos x="20" y="83"/>
                </a:cxn>
                <a:cxn ang="0">
                  <a:pos x="22" y="73"/>
                </a:cxn>
                <a:cxn ang="0">
                  <a:pos x="23" y="62"/>
                </a:cxn>
                <a:cxn ang="0">
                  <a:pos x="31" y="56"/>
                </a:cxn>
                <a:cxn ang="0">
                  <a:pos x="38" y="50"/>
                </a:cxn>
                <a:cxn ang="0">
                  <a:pos x="42" y="43"/>
                </a:cxn>
                <a:cxn ang="0">
                  <a:pos x="43" y="33"/>
                </a:cxn>
                <a:cxn ang="0">
                  <a:pos x="49" y="30"/>
                </a:cxn>
                <a:cxn ang="0">
                  <a:pos x="53" y="26"/>
                </a:cxn>
                <a:cxn ang="0">
                  <a:pos x="59" y="22"/>
                </a:cxn>
                <a:cxn ang="0">
                  <a:pos x="64" y="18"/>
                </a:cxn>
                <a:cxn ang="0">
                  <a:pos x="68" y="14"/>
                </a:cxn>
                <a:cxn ang="0">
                  <a:pos x="72" y="11"/>
                </a:cxn>
                <a:cxn ang="0">
                  <a:pos x="76" y="6"/>
                </a:cxn>
                <a:cxn ang="0">
                  <a:pos x="80" y="0"/>
                </a:cxn>
                <a:cxn ang="0">
                  <a:pos x="91" y="3"/>
                </a:cxn>
                <a:cxn ang="0">
                  <a:pos x="97" y="7"/>
                </a:cxn>
                <a:cxn ang="0">
                  <a:pos x="101" y="16"/>
                </a:cxn>
                <a:cxn ang="0">
                  <a:pos x="102" y="26"/>
                </a:cxn>
                <a:cxn ang="0">
                  <a:pos x="102" y="37"/>
                </a:cxn>
                <a:cxn ang="0">
                  <a:pos x="101" y="48"/>
                </a:cxn>
                <a:cxn ang="0">
                  <a:pos x="99" y="60"/>
                </a:cxn>
                <a:cxn ang="0">
                  <a:pos x="98" y="70"/>
                </a:cxn>
                <a:cxn ang="0">
                  <a:pos x="95" y="79"/>
                </a:cxn>
                <a:cxn ang="0">
                  <a:pos x="93" y="90"/>
                </a:cxn>
                <a:cxn ang="0">
                  <a:pos x="89" y="102"/>
                </a:cxn>
                <a:cxn ang="0">
                  <a:pos x="84" y="115"/>
                </a:cxn>
                <a:cxn ang="0">
                  <a:pos x="79" y="127"/>
                </a:cxn>
                <a:cxn ang="0">
                  <a:pos x="73" y="138"/>
                </a:cxn>
                <a:cxn ang="0">
                  <a:pos x="66" y="147"/>
                </a:cxn>
                <a:cxn ang="0">
                  <a:pos x="58" y="152"/>
                </a:cxn>
                <a:cxn ang="0">
                  <a:pos x="56" y="165"/>
                </a:cxn>
                <a:cxn ang="0">
                  <a:pos x="54" y="173"/>
                </a:cxn>
                <a:cxn ang="0">
                  <a:pos x="53" y="177"/>
                </a:cxn>
                <a:cxn ang="0">
                  <a:pos x="50" y="183"/>
                </a:cxn>
                <a:cxn ang="0">
                  <a:pos x="49" y="241"/>
                </a:cxn>
                <a:cxn ang="0">
                  <a:pos x="48" y="270"/>
                </a:cxn>
                <a:cxn ang="0">
                  <a:pos x="47" y="281"/>
                </a:cxn>
                <a:cxn ang="0">
                  <a:pos x="46" y="283"/>
                </a:cxn>
                <a:cxn ang="0">
                  <a:pos x="46" y="283"/>
                </a:cxn>
                <a:cxn ang="0">
                  <a:pos x="46" y="283"/>
                </a:cxn>
              </a:cxnLst>
              <a:rect l="0" t="0" r="r" b="b"/>
              <a:pathLst>
                <a:path w="102" h="283">
                  <a:moveTo>
                    <a:pt x="46" y="283"/>
                  </a:moveTo>
                  <a:lnTo>
                    <a:pt x="42" y="269"/>
                  </a:lnTo>
                  <a:lnTo>
                    <a:pt x="38" y="255"/>
                  </a:lnTo>
                  <a:lnTo>
                    <a:pt x="33" y="241"/>
                  </a:lnTo>
                  <a:lnTo>
                    <a:pt x="27" y="227"/>
                  </a:lnTo>
                  <a:lnTo>
                    <a:pt x="22" y="215"/>
                  </a:lnTo>
                  <a:lnTo>
                    <a:pt x="15" y="201"/>
                  </a:lnTo>
                  <a:lnTo>
                    <a:pt x="8" y="189"/>
                  </a:lnTo>
                  <a:lnTo>
                    <a:pt x="0" y="178"/>
                  </a:lnTo>
                  <a:lnTo>
                    <a:pt x="1" y="158"/>
                  </a:lnTo>
                  <a:lnTo>
                    <a:pt x="4" y="140"/>
                  </a:lnTo>
                  <a:lnTo>
                    <a:pt x="8" y="123"/>
                  </a:lnTo>
                  <a:lnTo>
                    <a:pt x="15" y="106"/>
                  </a:lnTo>
                  <a:lnTo>
                    <a:pt x="18" y="94"/>
                  </a:lnTo>
                  <a:lnTo>
                    <a:pt x="20" y="83"/>
                  </a:lnTo>
                  <a:lnTo>
                    <a:pt x="22" y="73"/>
                  </a:lnTo>
                  <a:lnTo>
                    <a:pt x="23" y="62"/>
                  </a:lnTo>
                  <a:lnTo>
                    <a:pt x="31" y="56"/>
                  </a:lnTo>
                  <a:lnTo>
                    <a:pt x="38" y="50"/>
                  </a:lnTo>
                  <a:lnTo>
                    <a:pt x="42" y="43"/>
                  </a:lnTo>
                  <a:lnTo>
                    <a:pt x="43" y="33"/>
                  </a:lnTo>
                  <a:lnTo>
                    <a:pt x="49" y="30"/>
                  </a:lnTo>
                  <a:lnTo>
                    <a:pt x="53" y="26"/>
                  </a:lnTo>
                  <a:lnTo>
                    <a:pt x="59" y="22"/>
                  </a:lnTo>
                  <a:lnTo>
                    <a:pt x="64" y="18"/>
                  </a:lnTo>
                  <a:lnTo>
                    <a:pt x="68" y="14"/>
                  </a:lnTo>
                  <a:lnTo>
                    <a:pt x="72" y="11"/>
                  </a:lnTo>
                  <a:lnTo>
                    <a:pt x="76" y="6"/>
                  </a:lnTo>
                  <a:lnTo>
                    <a:pt x="80" y="0"/>
                  </a:lnTo>
                  <a:lnTo>
                    <a:pt x="91" y="3"/>
                  </a:lnTo>
                  <a:lnTo>
                    <a:pt x="97" y="7"/>
                  </a:lnTo>
                  <a:lnTo>
                    <a:pt x="101" y="16"/>
                  </a:lnTo>
                  <a:lnTo>
                    <a:pt x="102" y="26"/>
                  </a:lnTo>
                  <a:lnTo>
                    <a:pt x="102" y="37"/>
                  </a:lnTo>
                  <a:lnTo>
                    <a:pt x="101" y="48"/>
                  </a:lnTo>
                  <a:lnTo>
                    <a:pt x="99" y="60"/>
                  </a:lnTo>
                  <a:lnTo>
                    <a:pt x="98" y="70"/>
                  </a:lnTo>
                  <a:lnTo>
                    <a:pt x="95" y="79"/>
                  </a:lnTo>
                  <a:lnTo>
                    <a:pt x="93" y="90"/>
                  </a:lnTo>
                  <a:lnTo>
                    <a:pt x="89" y="102"/>
                  </a:lnTo>
                  <a:lnTo>
                    <a:pt x="84" y="115"/>
                  </a:lnTo>
                  <a:lnTo>
                    <a:pt x="79" y="127"/>
                  </a:lnTo>
                  <a:lnTo>
                    <a:pt x="73" y="138"/>
                  </a:lnTo>
                  <a:lnTo>
                    <a:pt x="66" y="147"/>
                  </a:lnTo>
                  <a:lnTo>
                    <a:pt x="58" y="152"/>
                  </a:lnTo>
                  <a:lnTo>
                    <a:pt x="56" y="165"/>
                  </a:lnTo>
                  <a:lnTo>
                    <a:pt x="54" y="173"/>
                  </a:lnTo>
                  <a:lnTo>
                    <a:pt x="53" y="177"/>
                  </a:lnTo>
                  <a:lnTo>
                    <a:pt x="50" y="183"/>
                  </a:lnTo>
                  <a:lnTo>
                    <a:pt x="49" y="241"/>
                  </a:lnTo>
                  <a:lnTo>
                    <a:pt x="48" y="270"/>
                  </a:lnTo>
                  <a:lnTo>
                    <a:pt x="47" y="281"/>
                  </a:lnTo>
                  <a:lnTo>
                    <a:pt x="46" y="283"/>
                  </a:lnTo>
                  <a:lnTo>
                    <a:pt x="46" y="283"/>
                  </a:lnTo>
                  <a:lnTo>
                    <a:pt x="46" y="283"/>
                  </a:lnTo>
                  <a:close/>
                </a:path>
              </a:pathLst>
            </a:custGeom>
            <a:solidFill>
              <a:srgbClr val="994C26"/>
            </a:solidFill>
            <a:ln w="9525">
              <a:noFill/>
              <a:round/>
              <a:headEnd/>
              <a:tailEnd/>
            </a:ln>
          </p:spPr>
          <p:txBody>
            <a:bodyPr/>
            <a:lstStyle/>
            <a:p>
              <a:endParaRPr lang="en-US"/>
            </a:p>
          </p:txBody>
        </p:sp>
        <p:sp>
          <p:nvSpPr>
            <p:cNvPr id="8235" name="Freeform 43"/>
            <p:cNvSpPr>
              <a:spLocks/>
            </p:cNvSpPr>
            <p:nvPr/>
          </p:nvSpPr>
          <p:spPr bwMode="auto">
            <a:xfrm>
              <a:off x="858" y="2251"/>
              <a:ext cx="267" cy="232"/>
            </a:xfrm>
            <a:custGeom>
              <a:avLst/>
              <a:gdLst/>
              <a:ahLst/>
              <a:cxnLst>
                <a:cxn ang="0">
                  <a:pos x="187" y="225"/>
                </a:cxn>
                <a:cxn ang="0">
                  <a:pos x="190" y="217"/>
                </a:cxn>
                <a:cxn ang="0">
                  <a:pos x="201" y="199"/>
                </a:cxn>
                <a:cxn ang="0">
                  <a:pos x="211" y="168"/>
                </a:cxn>
                <a:cxn ang="0">
                  <a:pos x="217" y="132"/>
                </a:cxn>
                <a:cxn ang="0">
                  <a:pos x="219" y="99"/>
                </a:cxn>
                <a:cxn ang="0">
                  <a:pos x="215" y="82"/>
                </a:cxn>
                <a:cxn ang="0">
                  <a:pos x="207" y="76"/>
                </a:cxn>
                <a:cxn ang="0">
                  <a:pos x="200" y="71"/>
                </a:cxn>
                <a:cxn ang="0">
                  <a:pos x="193" y="67"/>
                </a:cxn>
                <a:cxn ang="0">
                  <a:pos x="185" y="73"/>
                </a:cxn>
                <a:cxn ang="0">
                  <a:pos x="175" y="84"/>
                </a:cxn>
                <a:cxn ang="0">
                  <a:pos x="164" y="93"/>
                </a:cxn>
                <a:cxn ang="0">
                  <a:pos x="152" y="102"/>
                </a:cxn>
                <a:cxn ang="0">
                  <a:pos x="144" y="112"/>
                </a:cxn>
                <a:cxn ang="0">
                  <a:pos x="143" y="121"/>
                </a:cxn>
                <a:cxn ang="0">
                  <a:pos x="129" y="132"/>
                </a:cxn>
                <a:cxn ang="0">
                  <a:pos x="122" y="148"/>
                </a:cxn>
                <a:cxn ang="0">
                  <a:pos x="118" y="177"/>
                </a:cxn>
                <a:cxn ang="0">
                  <a:pos x="108" y="204"/>
                </a:cxn>
                <a:cxn ang="0">
                  <a:pos x="85" y="222"/>
                </a:cxn>
                <a:cxn ang="0">
                  <a:pos x="51" y="212"/>
                </a:cxn>
                <a:cxn ang="0">
                  <a:pos x="26" y="194"/>
                </a:cxn>
                <a:cxn ang="0">
                  <a:pos x="7" y="166"/>
                </a:cxn>
                <a:cxn ang="0">
                  <a:pos x="2" y="134"/>
                </a:cxn>
                <a:cxn ang="0">
                  <a:pos x="14" y="110"/>
                </a:cxn>
                <a:cxn ang="0">
                  <a:pos x="35" y="93"/>
                </a:cxn>
                <a:cxn ang="0">
                  <a:pos x="60" y="79"/>
                </a:cxn>
                <a:cxn ang="0">
                  <a:pos x="83" y="67"/>
                </a:cxn>
                <a:cxn ang="0">
                  <a:pos x="90" y="56"/>
                </a:cxn>
                <a:cxn ang="0">
                  <a:pos x="102" y="38"/>
                </a:cxn>
                <a:cxn ang="0">
                  <a:pos x="109" y="25"/>
                </a:cxn>
                <a:cxn ang="0">
                  <a:pos x="117" y="6"/>
                </a:cxn>
                <a:cxn ang="0">
                  <a:pos x="136" y="0"/>
                </a:cxn>
                <a:cxn ang="0">
                  <a:pos x="158" y="3"/>
                </a:cxn>
                <a:cxn ang="0">
                  <a:pos x="181" y="6"/>
                </a:cxn>
                <a:cxn ang="0">
                  <a:pos x="204" y="3"/>
                </a:cxn>
                <a:cxn ang="0">
                  <a:pos x="225" y="2"/>
                </a:cxn>
                <a:cxn ang="0">
                  <a:pos x="240" y="9"/>
                </a:cxn>
                <a:cxn ang="0">
                  <a:pos x="244" y="27"/>
                </a:cxn>
                <a:cxn ang="0">
                  <a:pos x="242" y="54"/>
                </a:cxn>
                <a:cxn ang="0">
                  <a:pos x="253" y="81"/>
                </a:cxn>
                <a:cxn ang="0">
                  <a:pos x="249" y="97"/>
                </a:cxn>
                <a:cxn ang="0">
                  <a:pos x="249" y="102"/>
                </a:cxn>
                <a:cxn ang="0">
                  <a:pos x="258" y="119"/>
                </a:cxn>
                <a:cxn ang="0">
                  <a:pos x="266" y="159"/>
                </a:cxn>
                <a:cxn ang="0">
                  <a:pos x="262" y="192"/>
                </a:cxn>
                <a:cxn ang="0">
                  <a:pos x="246" y="211"/>
                </a:cxn>
                <a:cxn ang="0">
                  <a:pos x="223" y="224"/>
                </a:cxn>
                <a:cxn ang="0">
                  <a:pos x="198" y="230"/>
                </a:cxn>
                <a:cxn ang="0">
                  <a:pos x="185" y="232"/>
                </a:cxn>
              </a:cxnLst>
              <a:rect l="0" t="0" r="r" b="b"/>
              <a:pathLst>
                <a:path w="267" h="232">
                  <a:moveTo>
                    <a:pt x="185" y="232"/>
                  </a:moveTo>
                  <a:lnTo>
                    <a:pt x="187" y="225"/>
                  </a:lnTo>
                  <a:lnTo>
                    <a:pt x="188" y="220"/>
                  </a:lnTo>
                  <a:lnTo>
                    <a:pt x="190" y="217"/>
                  </a:lnTo>
                  <a:lnTo>
                    <a:pt x="193" y="211"/>
                  </a:lnTo>
                  <a:lnTo>
                    <a:pt x="201" y="199"/>
                  </a:lnTo>
                  <a:lnTo>
                    <a:pt x="207" y="184"/>
                  </a:lnTo>
                  <a:lnTo>
                    <a:pt x="211" y="168"/>
                  </a:lnTo>
                  <a:lnTo>
                    <a:pt x="215" y="150"/>
                  </a:lnTo>
                  <a:lnTo>
                    <a:pt x="217" y="132"/>
                  </a:lnTo>
                  <a:lnTo>
                    <a:pt x="218" y="115"/>
                  </a:lnTo>
                  <a:lnTo>
                    <a:pt x="219" y="99"/>
                  </a:lnTo>
                  <a:lnTo>
                    <a:pt x="219" y="86"/>
                  </a:lnTo>
                  <a:lnTo>
                    <a:pt x="215" y="82"/>
                  </a:lnTo>
                  <a:lnTo>
                    <a:pt x="211" y="79"/>
                  </a:lnTo>
                  <a:lnTo>
                    <a:pt x="207" y="76"/>
                  </a:lnTo>
                  <a:lnTo>
                    <a:pt x="204" y="73"/>
                  </a:lnTo>
                  <a:lnTo>
                    <a:pt x="200" y="71"/>
                  </a:lnTo>
                  <a:lnTo>
                    <a:pt x="196" y="68"/>
                  </a:lnTo>
                  <a:lnTo>
                    <a:pt x="193" y="67"/>
                  </a:lnTo>
                  <a:lnTo>
                    <a:pt x="190" y="66"/>
                  </a:lnTo>
                  <a:lnTo>
                    <a:pt x="185" y="73"/>
                  </a:lnTo>
                  <a:lnTo>
                    <a:pt x="180" y="78"/>
                  </a:lnTo>
                  <a:lnTo>
                    <a:pt x="175" y="84"/>
                  </a:lnTo>
                  <a:lnTo>
                    <a:pt x="170" y="89"/>
                  </a:lnTo>
                  <a:lnTo>
                    <a:pt x="164" y="93"/>
                  </a:lnTo>
                  <a:lnTo>
                    <a:pt x="158" y="98"/>
                  </a:lnTo>
                  <a:lnTo>
                    <a:pt x="152" y="102"/>
                  </a:lnTo>
                  <a:lnTo>
                    <a:pt x="145" y="107"/>
                  </a:lnTo>
                  <a:lnTo>
                    <a:pt x="144" y="112"/>
                  </a:lnTo>
                  <a:lnTo>
                    <a:pt x="143" y="116"/>
                  </a:lnTo>
                  <a:lnTo>
                    <a:pt x="143" y="121"/>
                  </a:lnTo>
                  <a:lnTo>
                    <a:pt x="142" y="127"/>
                  </a:lnTo>
                  <a:lnTo>
                    <a:pt x="129" y="132"/>
                  </a:lnTo>
                  <a:lnTo>
                    <a:pt x="124" y="139"/>
                  </a:lnTo>
                  <a:lnTo>
                    <a:pt x="122" y="148"/>
                  </a:lnTo>
                  <a:lnTo>
                    <a:pt x="122" y="162"/>
                  </a:lnTo>
                  <a:lnTo>
                    <a:pt x="118" y="177"/>
                  </a:lnTo>
                  <a:lnTo>
                    <a:pt x="113" y="191"/>
                  </a:lnTo>
                  <a:lnTo>
                    <a:pt x="108" y="204"/>
                  </a:lnTo>
                  <a:lnTo>
                    <a:pt x="105" y="222"/>
                  </a:lnTo>
                  <a:lnTo>
                    <a:pt x="85" y="222"/>
                  </a:lnTo>
                  <a:lnTo>
                    <a:pt x="67" y="218"/>
                  </a:lnTo>
                  <a:lnTo>
                    <a:pt x="51" y="212"/>
                  </a:lnTo>
                  <a:lnTo>
                    <a:pt x="37" y="204"/>
                  </a:lnTo>
                  <a:lnTo>
                    <a:pt x="26" y="194"/>
                  </a:lnTo>
                  <a:lnTo>
                    <a:pt x="15" y="181"/>
                  </a:lnTo>
                  <a:lnTo>
                    <a:pt x="7" y="166"/>
                  </a:lnTo>
                  <a:lnTo>
                    <a:pt x="0" y="149"/>
                  </a:lnTo>
                  <a:lnTo>
                    <a:pt x="2" y="134"/>
                  </a:lnTo>
                  <a:lnTo>
                    <a:pt x="7" y="120"/>
                  </a:lnTo>
                  <a:lnTo>
                    <a:pt x="14" y="110"/>
                  </a:lnTo>
                  <a:lnTo>
                    <a:pt x="24" y="101"/>
                  </a:lnTo>
                  <a:lnTo>
                    <a:pt x="35" y="93"/>
                  </a:lnTo>
                  <a:lnTo>
                    <a:pt x="48" y="86"/>
                  </a:lnTo>
                  <a:lnTo>
                    <a:pt x="60" y="79"/>
                  </a:lnTo>
                  <a:lnTo>
                    <a:pt x="74" y="73"/>
                  </a:lnTo>
                  <a:lnTo>
                    <a:pt x="83" y="67"/>
                  </a:lnTo>
                  <a:lnTo>
                    <a:pt x="88" y="62"/>
                  </a:lnTo>
                  <a:lnTo>
                    <a:pt x="90" y="56"/>
                  </a:lnTo>
                  <a:lnTo>
                    <a:pt x="92" y="46"/>
                  </a:lnTo>
                  <a:lnTo>
                    <a:pt x="102" y="38"/>
                  </a:lnTo>
                  <a:lnTo>
                    <a:pt x="108" y="32"/>
                  </a:lnTo>
                  <a:lnTo>
                    <a:pt x="109" y="25"/>
                  </a:lnTo>
                  <a:lnTo>
                    <a:pt x="109" y="12"/>
                  </a:lnTo>
                  <a:lnTo>
                    <a:pt x="117" y="6"/>
                  </a:lnTo>
                  <a:lnTo>
                    <a:pt x="125" y="2"/>
                  </a:lnTo>
                  <a:lnTo>
                    <a:pt x="136" y="0"/>
                  </a:lnTo>
                  <a:lnTo>
                    <a:pt x="147" y="1"/>
                  </a:lnTo>
                  <a:lnTo>
                    <a:pt x="158" y="3"/>
                  </a:lnTo>
                  <a:lnTo>
                    <a:pt x="170" y="4"/>
                  </a:lnTo>
                  <a:lnTo>
                    <a:pt x="181" y="6"/>
                  </a:lnTo>
                  <a:lnTo>
                    <a:pt x="192" y="7"/>
                  </a:lnTo>
                  <a:lnTo>
                    <a:pt x="204" y="3"/>
                  </a:lnTo>
                  <a:lnTo>
                    <a:pt x="215" y="2"/>
                  </a:lnTo>
                  <a:lnTo>
                    <a:pt x="225" y="2"/>
                  </a:lnTo>
                  <a:lnTo>
                    <a:pt x="234" y="4"/>
                  </a:lnTo>
                  <a:lnTo>
                    <a:pt x="240" y="9"/>
                  </a:lnTo>
                  <a:lnTo>
                    <a:pt x="244" y="16"/>
                  </a:lnTo>
                  <a:lnTo>
                    <a:pt x="244" y="27"/>
                  </a:lnTo>
                  <a:lnTo>
                    <a:pt x="239" y="42"/>
                  </a:lnTo>
                  <a:lnTo>
                    <a:pt x="242" y="54"/>
                  </a:lnTo>
                  <a:lnTo>
                    <a:pt x="249" y="67"/>
                  </a:lnTo>
                  <a:lnTo>
                    <a:pt x="253" y="81"/>
                  </a:lnTo>
                  <a:lnTo>
                    <a:pt x="249" y="95"/>
                  </a:lnTo>
                  <a:lnTo>
                    <a:pt x="249" y="97"/>
                  </a:lnTo>
                  <a:lnTo>
                    <a:pt x="249" y="100"/>
                  </a:lnTo>
                  <a:lnTo>
                    <a:pt x="249" y="102"/>
                  </a:lnTo>
                  <a:lnTo>
                    <a:pt x="249" y="105"/>
                  </a:lnTo>
                  <a:lnTo>
                    <a:pt x="258" y="119"/>
                  </a:lnTo>
                  <a:lnTo>
                    <a:pt x="264" y="138"/>
                  </a:lnTo>
                  <a:lnTo>
                    <a:pt x="266" y="159"/>
                  </a:lnTo>
                  <a:lnTo>
                    <a:pt x="267" y="178"/>
                  </a:lnTo>
                  <a:lnTo>
                    <a:pt x="262" y="192"/>
                  </a:lnTo>
                  <a:lnTo>
                    <a:pt x="255" y="203"/>
                  </a:lnTo>
                  <a:lnTo>
                    <a:pt x="246" y="211"/>
                  </a:lnTo>
                  <a:lnTo>
                    <a:pt x="235" y="218"/>
                  </a:lnTo>
                  <a:lnTo>
                    <a:pt x="223" y="224"/>
                  </a:lnTo>
                  <a:lnTo>
                    <a:pt x="211" y="228"/>
                  </a:lnTo>
                  <a:lnTo>
                    <a:pt x="198" y="230"/>
                  </a:lnTo>
                  <a:lnTo>
                    <a:pt x="185" y="232"/>
                  </a:lnTo>
                  <a:lnTo>
                    <a:pt x="185" y="232"/>
                  </a:lnTo>
                  <a:lnTo>
                    <a:pt x="185" y="232"/>
                  </a:lnTo>
                  <a:close/>
                </a:path>
              </a:pathLst>
            </a:custGeom>
            <a:solidFill>
              <a:srgbClr val="000000"/>
            </a:solidFill>
            <a:ln w="9525">
              <a:noFill/>
              <a:round/>
              <a:headEnd/>
              <a:tailEnd/>
            </a:ln>
          </p:spPr>
          <p:txBody>
            <a:bodyPr/>
            <a:lstStyle/>
            <a:p>
              <a:endParaRPr lang="en-US"/>
            </a:p>
          </p:txBody>
        </p:sp>
        <p:sp>
          <p:nvSpPr>
            <p:cNvPr id="8239" name="Freeform 47"/>
            <p:cNvSpPr>
              <a:spLocks/>
            </p:cNvSpPr>
            <p:nvPr/>
          </p:nvSpPr>
          <p:spPr bwMode="auto">
            <a:xfrm>
              <a:off x="1035" y="2358"/>
              <a:ext cx="12" cy="70"/>
            </a:xfrm>
            <a:custGeom>
              <a:avLst/>
              <a:gdLst/>
              <a:ahLst/>
              <a:cxnLst>
                <a:cxn ang="0">
                  <a:pos x="0" y="70"/>
                </a:cxn>
                <a:cxn ang="0">
                  <a:pos x="0" y="64"/>
                </a:cxn>
                <a:cxn ang="0">
                  <a:pos x="0" y="54"/>
                </a:cxn>
                <a:cxn ang="0">
                  <a:pos x="2" y="37"/>
                </a:cxn>
                <a:cxn ang="0">
                  <a:pos x="5" y="4"/>
                </a:cxn>
                <a:cxn ang="0">
                  <a:pos x="7" y="3"/>
                </a:cxn>
                <a:cxn ang="0">
                  <a:pos x="8" y="2"/>
                </a:cxn>
                <a:cxn ang="0">
                  <a:pos x="9" y="1"/>
                </a:cxn>
                <a:cxn ang="0">
                  <a:pos x="10" y="0"/>
                </a:cxn>
                <a:cxn ang="0">
                  <a:pos x="10" y="1"/>
                </a:cxn>
                <a:cxn ang="0">
                  <a:pos x="11" y="1"/>
                </a:cxn>
                <a:cxn ang="0">
                  <a:pos x="11" y="1"/>
                </a:cxn>
                <a:cxn ang="0">
                  <a:pos x="12" y="2"/>
                </a:cxn>
                <a:cxn ang="0">
                  <a:pos x="12" y="16"/>
                </a:cxn>
                <a:cxn ang="0">
                  <a:pos x="12" y="37"/>
                </a:cxn>
                <a:cxn ang="0">
                  <a:pos x="9" y="58"/>
                </a:cxn>
                <a:cxn ang="0">
                  <a:pos x="0" y="70"/>
                </a:cxn>
                <a:cxn ang="0">
                  <a:pos x="0" y="70"/>
                </a:cxn>
                <a:cxn ang="0">
                  <a:pos x="0" y="70"/>
                </a:cxn>
              </a:cxnLst>
              <a:rect l="0" t="0" r="r" b="b"/>
              <a:pathLst>
                <a:path w="12" h="70">
                  <a:moveTo>
                    <a:pt x="0" y="70"/>
                  </a:moveTo>
                  <a:lnTo>
                    <a:pt x="0" y="64"/>
                  </a:lnTo>
                  <a:lnTo>
                    <a:pt x="0" y="54"/>
                  </a:lnTo>
                  <a:lnTo>
                    <a:pt x="2" y="37"/>
                  </a:lnTo>
                  <a:lnTo>
                    <a:pt x="5" y="4"/>
                  </a:lnTo>
                  <a:lnTo>
                    <a:pt x="7" y="3"/>
                  </a:lnTo>
                  <a:lnTo>
                    <a:pt x="8" y="2"/>
                  </a:lnTo>
                  <a:lnTo>
                    <a:pt x="9" y="1"/>
                  </a:lnTo>
                  <a:lnTo>
                    <a:pt x="10" y="0"/>
                  </a:lnTo>
                  <a:lnTo>
                    <a:pt x="10" y="1"/>
                  </a:lnTo>
                  <a:lnTo>
                    <a:pt x="11" y="1"/>
                  </a:lnTo>
                  <a:lnTo>
                    <a:pt x="11" y="1"/>
                  </a:lnTo>
                  <a:lnTo>
                    <a:pt x="12" y="2"/>
                  </a:lnTo>
                  <a:lnTo>
                    <a:pt x="12" y="16"/>
                  </a:lnTo>
                  <a:lnTo>
                    <a:pt x="12" y="37"/>
                  </a:lnTo>
                  <a:lnTo>
                    <a:pt x="9" y="58"/>
                  </a:lnTo>
                  <a:lnTo>
                    <a:pt x="0" y="70"/>
                  </a:lnTo>
                  <a:lnTo>
                    <a:pt x="0" y="70"/>
                  </a:lnTo>
                  <a:lnTo>
                    <a:pt x="0" y="70"/>
                  </a:lnTo>
                  <a:close/>
                </a:path>
              </a:pathLst>
            </a:custGeom>
            <a:solidFill>
              <a:srgbClr val="000000"/>
            </a:solidFill>
            <a:ln w="9525">
              <a:noFill/>
              <a:round/>
              <a:headEnd/>
              <a:tailEnd/>
            </a:ln>
          </p:spPr>
          <p:txBody>
            <a:bodyPr/>
            <a:lstStyle/>
            <a:p>
              <a:endParaRPr lang="en-US"/>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201"/>
                                        </p:tgtEl>
                                        <p:attrNameLst>
                                          <p:attrName>style.visibility</p:attrName>
                                        </p:attrNameLst>
                                      </p:cBhvr>
                                      <p:to>
                                        <p:strVal val="visible"/>
                                      </p:to>
                                    </p:set>
                                    <p:animEffect transition="in" filter="slide(fromBottom)">
                                      <p:cBhvr>
                                        <p:cTn id="7" dur="500"/>
                                        <p:tgtEl>
                                          <p:spTgt spid="8201"/>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8240"/>
                                        </p:tgtEl>
                                        <p:attrNameLst>
                                          <p:attrName>style.visibility</p:attrName>
                                        </p:attrNameLst>
                                      </p:cBhvr>
                                      <p:to>
                                        <p:strVal val="visible"/>
                                      </p:to>
                                    </p:set>
                                    <p:anim calcmode="lin" valueType="num">
                                      <p:cBhvr additive="base">
                                        <p:cTn id="11" dur="500" fill="hold"/>
                                        <p:tgtEl>
                                          <p:spTgt spid="8240"/>
                                        </p:tgtEl>
                                        <p:attrNameLst>
                                          <p:attrName>ppt_x</p:attrName>
                                        </p:attrNameLst>
                                      </p:cBhvr>
                                      <p:tavLst>
                                        <p:tav tm="0">
                                          <p:val>
                                            <p:strVal val="0-#ppt_w/2"/>
                                          </p:val>
                                        </p:tav>
                                        <p:tav tm="100000">
                                          <p:val>
                                            <p:strVal val="#ppt_x"/>
                                          </p:val>
                                        </p:tav>
                                      </p:tavLst>
                                    </p:anim>
                                    <p:anim calcmode="lin" valueType="num">
                                      <p:cBhvr additive="base">
                                        <p:cTn id="12" dur="500" fill="hold"/>
                                        <p:tgtEl>
                                          <p:spTgt spid="824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8202">
                                            <p:txEl>
                                              <p:pRg st="0" end="0"/>
                                            </p:txEl>
                                          </p:spTgt>
                                        </p:tgtEl>
                                        <p:attrNameLst>
                                          <p:attrName>style.visibility</p:attrName>
                                        </p:attrNameLst>
                                      </p:cBhvr>
                                      <p:to>
                                        <p:strVal val="visible"/>
                                      </p:to>
                                    </p:set>
                                    <p:animEffect transition="in" filter="slide(fromLeft)">
                                      <p:cBhvr>
                                        <p:cTn id="16" dur="500"/>
                                        <p:tgtEl>
                                          <p:spTgt spid="8202">
                                            <p:txEl>
                                              <p:pRg st="0" end="0"/>
                                            </p:txEl>
                                          </p:spTgt>
                                        </p:tgtEl>
                                      </p:cBhvr>
                                    </p:animEffect>
                                  </p:childTnLst>
                                </p:cTn>
                              </p:par>
                            </p:childTnLst>
                          </p:cTn>
                        </p:par>
                        <p:par>
                          <p:cTn id="17" fill="hold">
                            <p:stCondLst>
                              <p:cond delay="1500"/>
                            </p:stCondLst>
                            <p:childTnLst>
                              <p:par>
                                <p:cTn id="18" presetID="12" presetClass="entr" presetSubtype="8" fill="hold" grpId="0" nodeType="afterEffect">
                                  <p:stCondLst>
                                    <p:cond delay="0"/>
                                  </p:stCondLst>
                                  <p:childTnLst>
                                    <p:set>
                                      <p:cBhvr>
                                        <p:cTn id="19" dur="1" fill="hold">
                                          <p:stCondLst>
                                            <p:cond delay="0"/>
                                          </p:stCondLst>
                                        </p:cTn>
                                        <p:tgtEl>
                                          <p:spTgt spid="8202">
                                            <p:txEl>
                                              <p:pRg st="1" end="1"/>
                                            </p:txEl>
                                          </p:spTgt>
                                        </p:tgtEl>
                                        <p:attrNameLst>
                                          <p:attrName>style.visibility</p:attrName>
                                        </p:attrNameLst>
                                      </p:cBhvr>
                                      <p:to>
                                        <p:strVal val="visible"/>
                                      </p:to>
                                    </p:set>
                                    <p:animEffect transition="in" filter="slide(fromLeft)">
                                      <p:cBhvr>
                                        <p:cTn id="20" dur="500"/>
                                        <p:tgtEl>
                                          <p:spTgt spid="8202">
                                            <p:txEl>
                                              <p:pRg st="1" end="1"/>
                                            </p:txEl>
                                          </p:spTgt>
                                        </p:tgtEl>
                                      </p:cBhvr>
                                    </p:animEffect>
                                  </p:childTnLst>
                                </p:cTn>
                              </p:par>
                            </p:childTnLst>
                          </p:cTn>
                        </p:par>
                        <p:par>
                          <p:cTn id="21" fill="hold">
                            <p:stCondLst>
                              <p:cond delay="2000"/>
                            </p:stCondLst>
                            <p:childTnLst>
                              <p:par>
                                <p:cTn id="22" presetID="12" presetClass="entr" presetSubtype="8" fill="hold" grpId="0" nodeType="afterEffect">
                                  <p:stCondLst>
                                    <p:cond delay="0"/>
                                  </p:stCondLst>
                                  <p:childTnLst>
                                    <p:set>
                                      <p:cBhvr>
                                        <p:cTn id="23" dur="1" fill="hold">
                                          <p:stCondLst>
                                            <p:cond delay="0"/>
                                          </p:stCondLst>
                                        </p:cTn>
                                        <p:tgtEl>
                                          <p:spTgt spid="8202">
                                            <p:txEl>
                                              <p:pRg st="2" end="2"/>
                                            </p:txEl>
                                          </p:spTgt>
                                        </p:tgtEl>
                                        <p:attrNameLst>
                                          <p:attrName>style.visibility</p:attrName>
                                        </p:attrNameLst>
                                      </p:cBhvr>
                                      <p:to>
                                        <p:strVal val="visible"/>
                                      </p:to>
                                    </p:set>
                                    <p:animEffect transition="in" filter="slide(fromLeft)">
                                      <p:cBhvr>
                                        <p:cTn id="24" dur="500"/>
                                        <p:tgtEl>
                                          <p:spTgt spid="8202">
                                            <p:txEl>
                                              <p:pRg st="2" end="2"/>
                                            </p:txEl>
                                          </p:spTgt>
                                        </p:tgtEl>
                                      </p:cBhvr>
                                    </p:animEffect>
                                  </p:childTnLst>
                                </p:cTn>
                              </p:par>
                            </p:childTnLst>
                          </p:cTn>
                        </p:par>
                        <p:par>
                          <p:cTn id="25" fill="hold">
                            <p:stCondLst>
                              <p:cond delay="2500"/>
                            </p:stCondLst>
                            <p:childTnLst>
                              <p:par>
                                <p:cTn id="26" presetID="12" presetClass="entr" presetSubtype="8" fill="hold" grpId="0" nodeType="afterEffect">
                                  <p:stCondLst>
                                    <p:cond delay="0"/>
                                  </p:stCondLst>
                                  <p:childTnLst>
                                    <p:set>
                                      <p:cBhvr>
                                        <p:cTn id="27" dur="1" fill="hold">
                                          <p:stCondLst>
                                            <p:cond delay="0"/>
                                          </p:stCondLst>
                                        </p:cTn>
                                        <p:tgtEl>
                                          <p:spTgt spid="8202">
                                            <p:txEl>
                                              <p:pRg st="3" end="3"/>
                                            </p:txEl>
                                          </p:spTgt>
                                        </p:tgtEl>
                                        <p:attrNameLst>
                                          <p:attrName>style.visibility</p:attrName>
                                        </p:attrNameLst>
                                      </p:cBhvr>
                                      <p:to>
                                        <p:strVal val="visible"/>
                                      </p:to>
                                    </p:set>
                                    <p:animEffect transition="in" filter="slide(fromLeft)">
                                      <p:cBhvr>
                                        <p:cTn id="28" dur="500"/>
                                        <p:tgtEl>
                                          <p:spTgt spid="8202">
                                            <p:txEl>
                                              <p:pRg st="3" end="3"/>
                                            </p:txEl>
                                          </p:spTgt>
                                        </p:tgtEl>
                                      </p:cBhvr>
                                    </p:animEffect>
                                  </p:childTnLst>
                                </p:cTn>
                              </p:par>
                            </p:childTnLst>
                          </p:cTn>
                        </p:par>
                        <p:par>
                          <p:cTn id="29" fill="hold">
                            <p:stCondLst>
                              <p:cond delay="3000"/>
                            </p:stCondLst>
                            <p:childTnLst>
                              <p:par>
                                <p:cTn id="30" presetID="12" presetClass="entr" presetSubtype="4" fill="hold" nodeType="afterEffect">
                                  <p:stCondLst>
                                    <p:cond delay="0"/>
                                  </p:stCondLst>
                                  <p:childTnLst>
                                    <p:set>
                                      <p:cBhvr>
                                        <p:cTn id="31" dur="1" fill="hold">
                                          <p:stCondLst>
                                            <p:cond delay="0"/>
                                          </p:stCondLst>
                                        </p:cTn>
                                        <p:tgtEl>
                                          <p:spTgt spid="8197"/>
                                        </p:tgtEl>
                                        <p:attrNameLst>
                                          <p:attrName>style.visibility</p:attrName>
                                        </p:attrNameLst>
                                      </p:cBhvr>
                                      <p:to>
                                        <p:strVal val="visible"/>
                                      </p:to>
                                    </p:set>
                                    <p:animEffect transition="in" filter="slide(fromBottom)">
                                      <p:cBhvr>
                                        <p:cTn id="32" dur="5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autoUpdateAnimBg="0"/>
      <p:bldP spid="8202" grpId="0" build="p" bldLvl="2"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9CA6697C-9EF1-4BD1-ABE3-E928DF6C4384}" type="slidenum">
              <a:rPr lang="en-US"/>
              <a:pPr/>
              <a:t>12</a:t>
            </a:fld>
            <a:endParaRPr lang="en-US"/>
          </a:p>
        </p:txBody>
      </p:sp>
      <p:pic>
        <p:nvPicPr>
          <p:cNvPr id="24580" name="Picture 4"/>
          <p:cNvPicPr>
            <a:picLocks noChangeAspect="1" noChangeArrowheads="1"/>
          </p:cNvPicPr>
          <p:nvPr/>
        </p:nvPicPr>
        <p:blipFill>
          <a:blip r:embed="rId2"/>
          <a:srcRect/>
          <a:stretch>
            <a:fillRect/>
          </a:stretch>
        </p:blipFill>
        <p:spPr bwMode="auto">
          <a:xfrm>
            <a:off x="165100" y="3360738"/>
            <a:ext cx="1884363" cy="2043112"/>
          </a:xfrm>
          <a:prstGeom prst="rect">
            <a:avLst/>
          </a:prstGeom>
          <a:noFill/>
        </p:spPr>
      </p:pic>
      <p:pic>
        <p:nvPicPr>
          <p:cNvPr id="24583" name="Picture 7"/>
          <p:cNvPicPr>
            <a:picLocks noChangeAspect="1" noChangeArrowheads="1"/>
          </p:cNvPicPr>
          <p:nvPr/>
        </p:nvPicPr>
        <p:blipFill>
          <a:blip r:embed="rId3"/>
          <a:srcRect/>
          <a:stretch>
            <a:fillRect/>
          </a:stretch>
        </p:blipFill>
        <p:spPr bwMode="auto">
          <a:xfrm>
            <a:off x="252413" y="1662113"/>
            <a:ext cx="1589087" cy="942975"/>
          </a:xfrm>
          <a:prstGeom prst="rect">
            <a:avLst/>
          </a:prstGeom>
          <a:noFill/>
        </p:spPr>
      </p:pic>
      <p:sp>
        <p:nvSpPr>
          <p:cNvPr id="24584" name="Rectangle 8"/>
          <p:cNvSpPr>
            <a:spLocks noGrp="1" noChangeArrowheads="1"/>
          </p:cNvSpPr>
          <p:nvPr>
            <p:ph type="title"/>
          </p:nvPr>
        </p:nvSpPr>
        <p:spPr/>
        <p:txBody>
          <a:bodyPr/>
          <a:lstStyle/>
          <a:p>
            <a:r>
              <a:rPr lang="en-US"/>
              <a:t>Preventing Poisoning</a:t>
            </a:r>
          </a:p>
        </p:txBody>
      </p:sp>
      <p:sp>
        <p:nvSpPr>
          <p:cNvPr id="24585" name="Rectangle 9"/>
          <p:cNvSpPr>
            <a:spLocks noGrp="1" noChangeArrowheads="1"/>
          </p:cNvSpPr>
          <p:nvPr>
            <p:ph type="body" idx="1"/>
          </p:nvPr>
        </p:nvSpPr>
        <p:spPr>
          <a:xfrm>
            <a:off x="1828800" y="1600200"/>
            <a:ext cx="7073900" cy="4792663"/>
          </a:xfrm>
        </p:spPr>
        <p:txBody>
          <a:bodyPr/>
          <a:lstStyle/>
          <a:p>
            <a:r>
              <a:rPr lang="en-US"/>
              <a:t>Using household chemicals safely:</a:t>
            </a:r>
          </a:p>
          <a:p>
            <a:pPr lvl="1"/>
            <a:r>
              <a:rPr lang="en-US" sz="2000"/>
              <a:t>Keep drain cleaners, household cleaners, and other products which contain poisons in their original containers.</a:t>
            </a:r>
          </a:p>
          <a:p>
            <a:pPr lvl="1"/>
            <a:r>
              <a:rPr lang="en-US" sz="2000"/>
              <a:t>Read all product labels and only use as intended.</a:t>
            </a:r>
          </a:p>
          <a:p>
            <a:pPr lvl="1"/>
            <a:r>
              <a:rPr lang="en-US" sz="2000"/>
              <a:t>Store dangerous products out of the reach of children and pets, and away from food items.</a:t>
            </a:r>
          </a:p>
          <a:p>
            <a:pPr lvl="1"/>
            <a:r>
              <a:rPr lang="en-US" sz="2000"/>
              <a:t>Don’t mix cleaning products together.  Mixing some chemicals may cause a hazardous reaction.</a:t>
            </a:r>
          </a:p>
          <a:p>
            <a:pPr lvl="1"/>
            <a:r>
              <a:rPr lang="en-US" sz="2000"/>
              <a:t>Follow the manufacturers directions when handling insect control chemicals.</a:t>
            </a:r>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4584"/>
                                        </p:tgtEl>
                                        <p:attrNameLst>
                                          <p:attrName>style.visibility</p:attrName>
                                        </p:attrNameLst>
                                      </p:cBhvr>
                                      <p:to>
                                        <p:strVal val="visible"/>
                                      </p:to>
                                    </p:set>
                                    <p:animEffect transition="in" filter="slide(fromBottom)">
                                      <p:cBhvr>
                                        <p:cTn id="7" dur="500"/>
                                        <p:tgtEl>
                                          <p:spTgt spid="24584"/>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24583"/>
                                        </p:tgtEl>
                                        <p:attrNameLst>
                                          <p:attrName>style.visibility</p:attrName>
                                        </p:attrNameLst>
                                      </p:cBhvr>
                                      <p:to>
                                        <p:strVal val="visible"/>
                                      </p:to>
                                    </p:set>
                                    <p:animEffect transition="in" filter="slide(fromLeft)">
                                      <p:cBhvr>
                                        <p:cTn id="11" dur="500"/>
                                        <p:tgtEl>
                                          <p:spTgt spid="2458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24585">
                                            <p:txEl>
                                              <p:pRg st="0" end="0"/>
                                            </p:txEl>
                                          </p:spTgt>
                                        </p:tgtEl>
                                        <p:attrNameLst>
                                          <p:attrName>style.visibility</p:attrName>
                                        </p:attrNameLst>
                                      </p:cBhvr>
                                      <p:to>
                                        <p:strVal val="visible"/>
                                      </p:to>
                                    </p:set>
                                    <p:animEffect transition="in" filter="slide(fromLeft)">
                                      <p:cBhvr>
                                        <p:cTn id="15" dur="500"/>
                                        <p:tgtEl>
                                          <p:spTgt spid="24585">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24585">
                                            <p:txEl>
                                              <p:pRg st="1" end="1"/>
                                            </p:txEl>
                                          </p:spTgt>
                                        </p:tgtEl>
                                        <p:attrNameLst>
                                          <p:attrName>style.visibility</p:attrName>
                                        </p:attrNameLst>
                                      </p:cBhvr>
                                      <p:to>
                                        <p:strVal val="visible"/>
                                      </p:to>
                                    </p:set>
                                    <p:animEffect transition="in" filter="slide(fromLeft)">
                                      <p:cBhvr>
                                        <p:cTn id="19" dur="500"/>
                                        <p:tgtEl>
                                          <p:spTgt spid="24585">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24585">
                                            <p:txEl>
                                              <p:pRg st="2" end="2"/>
                                            </p:txEl>
                                          </p:spTgt>
                                        </p:tgtEl>
                                        <p:attrNameLst>
                                          <p:attrName>style.visibility</p:attrName>
                                        </p:attrNameLst>
                                      </p:cBhvr>
                                      <p:to>
                                        <p:strVal val="visible"/>
                                      </p:to>
                                    </p:set>
                                    <p:animEffect transition="in" filter="slide(fromLeft)">
                                      <p:cBhvr>
                                        <p:cTn id="23" dur="500"/>
                                        <p:tgtEl>
                                          <p:spTgt spid="24585">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24585">
                                            <p:txEl>
                                              <p:pRg st="3" end="3"/>
                                            </p:txEl>
                                          </p:spTgt>
                                        </p:tgtEl>
                                        <p:attrNameLst>
                                          <p:attrName>style.visibility</p:attrName>
                                        </p:attrNameLst>
                                      </p:cBhvr>
                                      <p:to>
                                        <p:strVal val="visible"/>
                                      </p:to>
                                    </p:set>
                                    <p:animEffect transition="in" filter="slide(fromLeft)">
                                      <p:cBhvr>
                                        <p:cTn id="27" dur="500"/>
                                        <p:tgtEl>
                                          <p:spTgt spid="24585">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24585">
                                            <p:txEl>
                                              <p:pRg st="4" end="4"/>
                                            </p:txEl>
                                          </p:spTgt>
                                        </p:tgtEl>
                                        <p:attrNameLst>
                                          <p:attrName>style.visibility</p:attrName>
                                        </p:attrNameLst>
                                      </p:cBhvr>
                                      <p:to>
                                        <p:strVal val="visible"/>
                                      </p:to>
                                    </p:set>
                                    <p:animEffect transition="in" filter="slide(fromLeft)">
                                      <p:cBhvr>
                                        <p:cTn id="31" dur="500"/>
                                        <p:tgtEl>
                                          <p:spTgt spid="24585">
                                            <p:txEl>
                                              <p:pRg st="4" end="4"/>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24585">
                                            <p:txEl>
                                              <p:pRg st="5" end="5"/>
                                            </p:txEl>
                                          </p:spTgt>
                                        </p:tgtEl>
                                        <p:attrNameLst>
                                          <p:attrName>style.visibility</p:attrName>
                                        </p:attrNameLst>
                                      </p:cBhvr>
                                      <p:to>
                                        <p:strVal val="visible"/>
                                      </p:to>
                                    </p:set>
                                    <p:animEffect transition="in" filter="slide(fromLeft)">
                                      <p:cBhvr>
                                        <p:cTn id="35" dur="500"/>
                                        <p:tgtEl>
                                          <p:spTgt spid="24585">
                                            <p:txEl>
                                              <p:pRg st="5" end="5"/>
                                            </p:txEl>
                                          </p:spTgt>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24580"/>
                                        </p:tgtEl>
                                        <p:attrNameLst>
                                          <p:attrName>style.visibility</p:attrName>
                                        </p:attrNameLst>
                                      </p:cBhvr>
                                      <p:to>
                                        <p:strVal val="visible"/>
                                      </p:to>
                                    </p:set>
                                    <p:animEffect transition="in" filter="wipe(down)">
                                      <p:cBhvr>
                                        <p:cTn id="39"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autoUpdateAnimBg="0"/>
      <p:bldP spid="24585" grpId="0" build="p" bldLvl="2"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r>
              <a:rPr lang="en-US"/>
              <a:t>©2002 Learning Zone Express</a:t>
            </a:r>
          </a:p>
        </p:txBody>
      </p:sp>
      <p:sp>
        <p:nvSpPr>
          <p:cNvPr id="24" name="Slide Number Placeholder 5"/>
          <p:cNvSpPr>
            <a:spLocks noGrp="1"/>
          </p:cNvSpPr>
          <p:nvPr>
            <p:ph type="sldNum" sz="quarter" idx="12"/>
          </p:nvPr>
        </p:nvSpPr>
        <p:spPr/>
        <p:txBody>
          <a:bodyPr/>
          <a:lstStyle/>
          <a:p>
            <a:fld id="{01DDD72C-E70D-4E16-9863-AE13C8985036}" type="slidenum">
              <a:rPr lang="en-US"/>
              <a:pPr/>
              <a:t>13</a:t>
            </a:fld>
            <a:endParaRPr lang="en-US"/>
          </a:p>
        </p:txBody>
      </p:sp>
      <p:grpSp>
        <p:nvGrpSpPr>
          <p:cNvPr id="10503" name="Group 263"/>
          <p:cNvGrpSpPr>
            <a:grpSpLocks/>
          </p:cNvGrpSpPr>
          <p:nvPr/>
        </p:nvGrpSpPr>
        <p:grpSpPr bwMode="auto">
          <a:xfrm>
            <a:off x="6400800" y="889000"/>
            <a:ext cx="2514600" cy="2220913"/>
            <a:chOff x="4032" y="720"/>
            <a:chExt cx="1584" cy="1399"/>
          </a:xfrm>
        </p:grpSpPr>
        <p:pic>
          <p:nvPicPr>
            <p:cNvPr id="10246" name="Picture 6"/>
            <p:cNvPicPr>
              <a:picLocks noChangeAspect="1" noChangeArrowheads="1"/>
            </p:cNvPicPr>
            <p:nvPr/>
          </p:nvPicPr>
          <p:blipFill>
            <a:blip r:embed="rId2"/>
            <a:srcRect/>
            <a:stretch>
              <a:fillRect/>
            </a:stretch>
          </p:blipFill>
          <p:spPr bwMode="auto">
            <a:xfrm>
              <a:off x="4032" y="720"/>
              <a:ext cx="1584" cy="1399"/>
            </a:xfrm>
            <a:prstGeom prst="rect">
              <a:avLst/>
            </a:prstGeom>
            <a:noFill/>
          </p:spPr>
        </p:pic>
        <p:sp>
          <p:nvSpPr>
            <p:cNvPr id="10248" name="Text Box 8"/>
            <p:cNvSpPr txBox="1">
              <a:spLocks noChangeArrowheads="1"/>
            </p:cNvSpPr>
            <p:nvPr/>
          </p:nvSpPr>
          <p:spPr bwMode="auto">
            <a:xfrm rot="-1241765">
              <a:off x="4416" y="1008"/>
              <a:ext cx="1136" cy="419"/>
            </a:xfrm>
            <a:prstGeom prst="rect">
              <a:avLst/>
            </a:prstGeom>
            <a:noFill/>
            <a:ln w="9525">
              <a:noFill/>
              <a:miter lim="800000"/>
              <a:headEnd/>
              <a:tailEnd/>
            </a:ln>
            <a:effectLst/>
          </p:spPr>
          <p:txBody>
            <a:bodyPr>
              <a:spAutoFit/>
            </a:bodyPr>
            <a:lstStyle/>
            <a:p>
              <a:pPr algn="ctr">
                <a:spcBef>
                  <a:spcPct val="50000"/>
                </a:spcBef>
              </a:pPr>
              <a:r>
                <a:rPr lang="en-US" sz="3200">
                  <a:latin typeface="Arial Black" pitchFamily="34" charset="0"/>
                </a:rPr>
                <a:t>Labels</a:t>
              </a:r>
              <a:endParaRPr lang="en-US" sz="2400">
                <a:latin typeface="Arial Black" pitchFamily="34" charset="0"/>
              </a:endParaRPr>
            </a:p>
          </p:txBody>
        </p:sp>
      </p:grpSp>
      <p:grpSp>
        <p:nvGrpSpPr>
          <p:cNvPr id="10328" name="Group 88"/>
          <p:cNvGrpSpPr>
            <a:grpSpLocks/>
          </p:cNvGrpSpPr>
          <p:nvPr/>
        </p:nvGrpSpPr>
        <p:grpSpPr bwMode="auto">
          <a:xfrm>
            <a:off x="254000" y="2686050"/>
            <a:ext cx="1063625" cy="1327150"/>
            <a:chOff x="152" y="1036"/>
            <a:chExt cx="670" cy="836"/>
          </a:xfrm>
        </p:grpSpPr>
        <p:sp>
          <p:nvSpPr>
            <p:cNvPr id="10252" name="Rectangle 12"/>
            <p:cNvSpPr>
              <a:spLocks noChangeArrowheads="1"/>
            </p:cNvSpPr>
            <p:nvPr/>
          </p:nvSpPr>
          <p:spPr bwMode="auto">
            <a:xfrm>
              <a:off x="277" y="1093"/>
              <a:ext cx="499" cy="779"/>
            </a:xfrm>
            <a:prstGeom prst="rect">
              <a:avLst/>
            </a:prstGeom>
            <a:solidFill>
              <a:schemeClr val="bg2"/>
            </a:solidFill>
            <a:ln w="9525">
              <a:noFill/>
              <a:miter lim="800000"/>
              <a:headEnd/>
              <a:tailEnd/>
            </a:ln>
          </p:spPr>
          <p:txBody>
            <a:bodyPr/>
            <a:lstStyle/>
            <a:p>
              <a:endParaRPr lang="en-US"/>
            </a:p>
          </p:txBody>
        </p:sp>
        <p:sp>
          <p:nvSpPr>
            <p:cNvPr id="10253" name="Rectangle 13"/>
            <p:cNvSpPr>
              <a:spLocks noChangeArrowheads="1"/>
            </p:cNvSpPr>
            <p:nvPr/>
          </p:nvSpPr>
          <p:spPr bwMode="auto">
            <a:xfrm>
              <a:off x="240" y="1056"/>
              <a:ext cx="499" cy="779"/>
            </a:xfrm>
            <a:prstGeom prst="rect">
              <a:avLst/>
            </a:prstGeom>
            <a:solidFill>
              <a:srgbClr val="FFFFFF"/>
            </a:solidFill>
            <a:ln w="12700">
              <a:solidFill>
                <a:srgbClr val="000000"/>
              </a:solidFill>
              <a:miter lim="800000"/>
              <a:headEnd/>
              <a:tailEnd/>
            </a:ln>
          </p:spPr>
          <p:txBody>
            <a:bodyPr/>
            <a:lstStyle/>
            <a:p>
              <a:endParaRPr lang="en-US"/>
            </a:p>
          </p:txBody>
        </p:sp>
        <p:sp>
          <p:nvSpPr>
            <p:cNvPr id="10254" name="Rectangle 14"/>
            <p:cNvSpPr>
              <a:spLocks noChangeArrowheads="1"/>
            </p:cNvSpPr>
            <p:nvPr/>
          </p:nvSpPr>
          <p:spPr bwMode="auto">
            <a:xfrm>
              <a:off x="240" y="1056"/>
              <a:ext cx="499" cy="140"/>
            </a:xfrm>
            <a:prstGeom prst="rect">
              <a:avLst/>
            </a:prstGeom>
            <a:solidFill>
              <a:srgbClr val="FFCC18"/>
            </a:solidFill>
            <a:ln w="12700">
              <a:solidFill>
                <a:srgbClr val="000000"/>
              </a:solidFill>
              <a:miter lim="800000"/>
              <a:headEnd/>
              <a:tailEnd/>
            </a:ln>
          </p:spPr>
          <p:txBody>
            <a:bodyPr/>
            <a:lstStyle/>
            <a:p>
              <a:endParaRPr lang="en-US"/>
            </a:p>
          </p:txBody>
        </p:sp>
        <p:sp>
          <p:nvSpPr>
            <p:cNvPr id="10255" name="Rectangle 15"/>
            <p:cNvSpPr>
              <a:spLocks noChangeArrowheads="1"/>
            </p:cNvSpPr>
            <p:nvPr/>
          </p:nvSpPr>
          <p:spPr bwMode="auto">
            <a:xfrm>
              <a:off x="240" y="1610"/>
              <a:ext cx="499" cy="225"/>
            </a:xfrm>
            <a:prstGeom prst="rect">
              <a:avLst/>
            </a:prstGeom>
            <a:solidFill>
              <a:srgbClr val="F43030"/>
            </a:solidFill>
            <a:ln w="12700">
              <a:solidFill>
                <a:srgbClr val="000000"/>
              </a:solidFill>
              <a:miter lim="800000"/>
              <a:headEnd/>
              <a:tailEnd/>
            </a:ln>
          </p:spPr>
          <p:txBody>
            <a:bodyPr/>
            <a:lstStyle/>
            <a:p>
              <a:endParaRPr lang="en-US"/>
            </a:p>
          </p:txBody>
        </p:sp>
        <p:sp>
          <p:nvSpPr>
            <p:cNvPr id="10296" name="Freeform 56"/>
            <p:cNvSpPr>
              <a:spLocks/>
            </p:cNvSpPr>
            <p:nvPr/>
          </p:nvSpPr>
          <p:spPr bwMode="auto">
            <a:xfrm>
              <a:off x="319" y="1385"/>
              <a:ext cx="341" cy="170"/>
            </a:xfrm>
            <a:custGeom>
              <a:avLst/>
              <a:gdLst/>
              <a:ahLst/>
              <a:cxnLst>
                <a:cxn ang="0">
                  <a:pos x="312" y="8"/>
                </a:cxn>
                <a:cxn ang="0">
                  <a:pos x="336" y="8"/>
                </a:cxn>
                <a:cxn ang="0">
                  <a:pos x="360" y="24"/>
                </a:cxn>
                <a:cxn ang="0">
                  <a:pos x="384" y="32"/>
                </a:cxn>
                <a:cxn ang="0">
                  <a:pos x="416" y="40"/>
                </a:cxn>
                <a:cxn ang="0">
                  <a:pos x="448" y="184"/>
                </a:cxn>
                <a:cxn ang="0">
                  <a:pos x="392" y="192"/>
                </a:cxn>
                <a:cxn ang="0">
                  <a:pos x="368" y="200"/>
                </a:cxn>
                <a:cxn ang="0">
                  <a:pos x="344" y="216"/>
                </a:cxn>
                <a:cxn ang="0">
                  <a:pos x="328" y="224"/>
                </a:cxn>
                <a:cxn ang="0">
                  <a:pos x="304" y="224"/>
                </a:cxn>
                <a:cxn ang="0">
                  <a:pos x="80" y="224"/>
                </a:cxn>
                <a:cxn ang="0">
                  <a:pos x="64" y="216"/>
                </a:cxn>
                <a:cxn ang="0">
                  <a:pos x="64" y="208"/>
                </a:cxn>
                <a:cxn ang="0">
                  <a:pos x="64" y="200"/>
                </a:cxn>
                <a:cxn ang="0">
                  <a:pos x="80" y="192"/>
                </a:cxn>
                <a:cxn ang="0">
                  <a:pos x="216" y="192"/>
                </a:cxn>
                <a:cxn ang="0">
                  <a:pos x="216" y="184"/>
                </a:cxn>
                <a:cxn ang="0">
                  <a:pos x="216" y="184"/>
                </a:cxn>
                <a:cxn ang="0">
                  <a:pos x="40" y="184"/>
                </a:cxn>
                <a:cxn ang="0">
                  <a:pos x="32" y="176"/>
                </a:cxn>
                <a:cxn ang="0">
                  <a:pos x="24" y="168"/>
                </a:cxn>
                <a:cxn ang="0">
                  <a:pos x="24" y="160"/>
                </a:cxn>
                <a:cxn ang="0">
                  <a:pos x="32" y="152"/>
                </a:cxn>
                <a:cxn ang="0">
                  <a:pos x="40" y="144"/>
                </a:cxn>
                <a:cxn ang="0">
                  <a:pos x="216" y="144"/>
                </a:cxn>
                <a:cxn ang="0">
                  <a:pos x="216" y="136"/>
                </a:cxn>
                <a:cxn ang="0">
                  <a:pos x="216" y="136"/>
                </a:cxn>
                <a:cxn ang="0">
                  <a:pos x="16" y="136"/>
                </a:cxn>
                <a:cxn ang="0">
                  <a:pos x="8" y="128"/>
                </a:cxn>
                <a:cxn ang="0">
                  <a:pos x="8" y="120"/>
                </a:cxn>
                <a:cxn ang="0">
                  <a:pos x="8" y="112"/>
                </a:cxn>
                <a:cxn ang="0">
                  <a:pos x="16" y="104"/>
                </a:cxn>
                <a:cxn ang="0">
                  <a:pos x="24" y="96"/>
                </a:cxn>
                <a:cxn ang="0">
                  <a:pos x="216" y="96"/>
                </a:cxn>
                <a:cxn ang="0">
                  <a:pos x="216" y="88"/>
                </a:cxn>
                <a:cxn ang="0">
                  <a:pos x="216" y="88"/>
                </a:cxn>
                <a:cxn ang="0">
                  <a:pos x="40" y="88"/>
                </a:cxn>
                <a:cxn ang="0">
                  <a:pos x="32" y="80"/>
                </a:cxn>
                <a:cxn ang="0">
                  <a:pos x="24" y="72"/>
                </a:cxn>
                <a:cxn ang="0">
                  <a:pos x="32" y="56"/>
                </a:cxn>
                <a:cxn ang="0">
                  <a:pos x="40" y="48"/>
                </a:cxn>
                <a:cxn ang="0">
                  <a:pos x="216" y="48"/>
                </a:cxn>
                <a:cxn ang="0">
                  <a:pos x="216" y="48"/>
                </a:cxn>
                <a:cxn ang="0">
                  <a:pos x="216" y="40"/>
                </a:cxn>
                <a:cxn ang="0">
                  <a:pos x="160" y="40"/>
                </a:cxn>
                <a:cxn ang="0">
                  <a:pos x="144" y="40"/>
                </a:cxn>
                <a:cxn ang="0">
                  <a:pos x="136" y="32"/>
                </a:cxn>
                <a:cxn ang="0">
                  <a:pos x="128" y="24"/>
                </a:cxn>
                <a:cxn ang="0">
                  <a:pos x="128" y="16"/>
                </a:cxn>
                <a:cxn ang="0">
                  <a:pos x="128" y="0"/>
                </a:cxn>
              </a:cxnLst>
              <a:rect l="0" t="0" r="r" b="b"/>
              <a:pathLst>
                <a:path w="448" h="224">
                  <a:moveTo>
                    <a:pt x="304" y="0"/>
                  </a:moveTo>
                  <a:lnTo>
                    <a:pt x="304" y="0"/>
                  </a:lnTo>
                  <a:lnTo>
                    <a:pt x="312" y="8"/>
                  </a:lnTo>
                  <a:lnTo>
                    <a:pt x="320" y="8"/>
                  </a:lnTo>
                  <a:lnTo>
                    <a:pt x="328" y="8"/>
                  </a:lnTo>
                  <a:lnTo>
                    <a:pt x="336" y="8"/>
                  </a:lnTo>
                  <a:lnTo>
                    <a:pt x="344" y="16"/>
                  </a:lnTo>
                  <a:lnTo>
                    <a:pt x="352" y="16"/>
                  </a:lnTo>
                  <a:lnTo>
                    <a:pt x="360" y="24"/>
                  </a:lnTo>
                  <a:lnTo>
                    <a:pt x="368" y="24"/>
                  </a:lnTo>
                  <a:lnTo>
                    <a:pt x="376" y="32"/>
                  </a:lnTo>
                  <a:lnTo>
                    <a:pt x="384" y="32"/>
                  </a:lnTo>
                  <a:lnTo>
                    <a:pt x="392" y="32"/>
                  </a:lnTo>
                  <a:lnTo>
                    <a:pt x="400" y="40"/>
                  </a:lnTo>
                  <a:lnTo>
                    <a:pt x="416" y="40"/>
                  </a:lnTo>
                  <a:lnTo>
                    <a:pt x="432" y="40"/>
                  </a:lnTo>
                  <a:lnTo>
                    <a:pt x="448" y="40"/>
                  </a:lnTo>
                  <a:lnTo>
                    <a:pt x="448" y="184"/>
                  </a:lnTo>
                  <a:lnTo>
                    <a:pt x="424" y="192"/>
                  </a:lnTo>
                  <a:lnTo>
                    <a:pt x="408" y="192"/>
                  </a:lnTo>
                  <a:lnTo>
                    <a:pt x="392" y="192"/>
                  </a:lnTo>
                  <a:lnTo>
                    <a:pt x="384" y="192"/>
                  </a:lnTo>
                  <a:lnTo>
                    <a:pt x="376" y="200"/>
                  </a:lnTo>
                  <a:lnTo>
                    <a:pt x="368" y="200"/>
                  </a:lnTo>
                  <a:lnTo>
                    <a:pt x="360" y="208"/>
                  </a:lnTo>
                  <a:lnTo>
                    <a:pt x="352" y="208"/>
                  </a:lnTo>
                  <a:lnTo>
                    <a:pt x="344" y="216"/>
                  </a:lnTo>
                  <a:lnTo>
                    <a:pt x="344" y="216"/>
                  </a:lnTo>
                  <a:lnTo>
                    <a:pt x="336" y="224"/>
                  </a:lnTo>
                  <a:lnTo>
                    <a:pt x="328" y="224"/>
                  </a:lnTo>
                  <a:lnTo>
                    <a:pt x="320" y="224"/>
                  </a:lnTo>
                  <a:lnTo>
                    <a:pt x="312" y="224"/>
                  </a:lnTo>
                  <a:lnTo>
                    <a:pt x="304" y="224"/>
                  </a:lnTo>
                  <a:lnTo>
                    <a:pt x="80" y="224"/>
                  </a:lnTo>
                  <a:lnTo>
                    <a:pt x="80" y="224"/>
                  </a:lnTo>
                  <a:lnTo>
                    <a:pt x="80" y="224"/>
                  </a:lnTo>
                  <a:lnTo>
                    <a:pt x="72" y="224"/>
                  </a:lnTo>
                  <a:lnTo>
                    <a:pt x="72" y="224"/>
                  </a:lnTo>
                  <a:lnTo>
                    <a:pt x="64" y="216"/>
                  </a:lnTo>
                  <a:lnTo>
                    <a:pt x="64" y="216"/>
                  </a:lnTo>
                  <a:lnTo>
                    <a:pt x="64" y="216"/>
                  </a:lnTo>
                  <a:lnTo>
                    <a:pt x="64" y="208"/>
                  </a:lnTo>
                  <a:lnTo>
                    <a:pt x="64" y="208"/>
                  </a:lnTo>
                  <a:lnTo>
                    <a:pt x="64" y="200"/>
                  </a:lnTo>
                  <a:lnTo>
                    <a:pt x="64" y="200"/>
                  </a:lnTo>
                  <a:lnTo>
                    <a:pt x="72" y="200"/>
                  </a:lnTo>
                  <a:lnTo>
                    <a:pt x="72" y="192"/>
                  </a:lnTo>
                  <a:lnTo>
                    <a:pt x="80" y="192"/>
                  </a:lnTo>
                  <a:lnTo>
                    <a:pt x="80" y="192"/>
                  </a:lnTo>
                  <a:lnTo>
                    <a:pt x="80" y="192"/>
                  </a:lnTo>
                  <a:lnTo>
                    <a:pt x="216" y="192"/>
                  </a:lnTo>
                  <a:lnTo>
                    <a:pt x="216" y="192"/>
                  </a:lnTo>
                  <a:lnTo>
                    <a:pt x="216" y="192"/>
                  </a:lnTo>
                  <a:lnTo>
                    <a:pt x="216" y="184"/>
                  </a:lnTo>
                  <a:lnTo>
                    <a:pt x="216" y="184"/>
                  </a:lnTo>
                  <a:lnTo>
                    <a:pt x="216" y="184"/>
                  </a:lnTo>
                  <a:lnTo>
                    <a:pt x="216" y="184"/>
                  </a:lnTo>
                  <a:lnTo>
                    <a:pt x="216" y="184"/>
                  </a:lnTo>
                  <a:lnTo>
                    <a:pt x="216" y="184"/>
                  </a:lnTo>
                  <a:lnTo>
                    <a:pt x="40" y="184"/>
                  </a:lnTo>
                  <a:lnTo>
                    <a:pt x="40" y="184"/>
                  </a:lnTo>
                  <a:lnTo>
                    <a:pt x="40" y="176"/>
                  </a:lnTo>
                  <a:lnTo>
                    <a:pt x="32" y="176"/>
                  </a:lnTo>
                  <a:lnTo>
                    <a:pt x="32" y="176"/>
                  </a:lnTo>
                  <a:lnTo>
                    <a:pt x="32" y="176"/>
                  </a:lnTo>
                  <a:lnTo>
                    <a:pt x="24" y="168"/>
                  </a:lnTo>
                  <a:lnTo>
                    <a:pt x="24" y="168"/>
                  </a:lnTo>
                  <a:lnTo>
                    <a:pt x="24" y="160"/>
                  </a:lnTo>
                  <a:lnTo>
                    <a:pt x="24" y="160"/>
                  </a:lnTo>
                  <a:lnTo>
                    <a:pt x="24" y="152"/>
                  </a:lnTo>
                  <a:lnTo>
                    <a:pt x="32" y="152"/>
                  </a:lnTo>
                  <a:lnTo>
                    <a:pt x="32" y="152"/>
                  </a:lnTo>
                  <a:lnTo>
                    <a:pt x="32" y="144"/>
                  </a:lnTo>
                  <a:lnTo>
                    <a:pt x="40" y="144"/>
                  </a:lnTo>
                  <a:lnTo>
                    <a:pt x="40" y="144"/>
                  </a:lnTo>
                  <a:lnTo>
                    <a:pt x="40" y="144"/>
                  </a:lnTo>
                  <a:lnTo>
                    <a:pt x="216" y="144"/>
                  </a:lnTo>
                  <a:lnTo>
                    <a:pt x="216" y="144"/>
                  </a:lnTo>
                  <a:lnTo>
                    <a:pt x="216" y="144"/>
                  </a:lnTo>
                  <a:lnTo>
                    <a:pt x="216" y="144"/>
                  </a:lnTo>
                  <a:lnTo>
                    <a:pt x="216" y="136"/>
                  </a:lnTo>
                  <a:lnTo>
                    <a:pt x="216" y="136"/>
                  </a:lnTo>
                  <a:lnTo>
                    <a:pt x="216" y="136"/>
                  </a:lnTo>
                  <a:lnTo>
                    <a:pt x="216" y="136"/>
                  </a:lnTo>
                  <a:lnTo>
                    <a:pt x="216" y="136"/>
                  </a:lnTo>
                  <a:lnTo>
                    <a:pt x="24" y="136"/>
                  </a:lnTo>
                  <a:lnTo>
                    <a:pt x="16" y="136"/>
                  </a:lnTo>
                  <a:lnTo>
                    <a:pt x="16" y="136"/>
                  </a:lnTo>
                  <a:lnTo>
                    <a:pt x="16" y="128"/>
                  </a:lnTo>
                  <a:lnTo>
                    <a:pt x="8" y="128"/>
                  </a:lnTo>
                  <a:lnTo>
                    <a:pt x="8" y="128"/>
                  </a:lnTo>
                  <a:lnTo>
                    <a:pt x="8" y="120"/>
                  </a:lnTo>
                  <a:lnTo>
                    <a:pt x="8" y="120"/>
                  </a:lnTo>
                  <a:lnTo>
                    <a:pt x="0" y="112"/>
                  </a:lnTo>
                  <a:lnTo>
                    <a:pt x="8" y="112"/>
                  </a:lnTo>
                  <a:lnTo>
                    <a:pt x="8" y="112"/>
                  </a:lnTo>
                  <a:lnTo>
                    <a:pt x="8" y="104"/>
                  </a:lnTo>
                  <a:lnTo>
                    <a:pt x="8" y="104"/>
                  </a:lnTo>
                  <a:lnTo>
                    <a:pt x="16" y="104"/>
                  </a:lnTo>
                  <a:lnTo>
                    <a:pt x="16" y="96"/>
                  </a:lnTo>
                  <a:lnTo>
                    <a:pt x="16" y="96"/>
                  </a:lnTo>
                  <a:lnTo>
                    <a:pt x="24" y="96"/>
                  </a:lnTo>
                  <a:lnTo>
                    <a:pt x="216" y="96"/>
                  </a:lnTo>
                  <a:lnTo>
                    <a:pt x="216" y="96"/>
                  </a:lnTo>
                  <a:lnTo>
                    <a:pt x="216" y="96"/>
                  </a:lnTo>
                  <a:lnTo>
                    <a:pt x="216" y="96"/>
                  </a:lnTo>
                  <a:lnTo>
                    <a:pt x="216" y="96"/>
                  </a:lnTo>
                  <a:lnTo>
                    <a:pt x="216" y="88"/>
                  </a:lnTo>
                  <a:lnTo>
                    <a:pt x="216" y="88"/>
                  </a:lnTo>
                  <a:lnTo>
                    <a:pt x="216" y="88"/>
                  </a:lnTo>
                  <a:lnTo>
                    <a:pt x="216" y="88"/>
                  </a:lnTo>
                  <a:lnTo>
                    <a:pt x="48" y="88"/>
                  </a:lnTo>
                  <a:lnTo>
                    <a:pt x="40" y="88"/>
                  </a:lnTo>
                  <a:lnTo>
                    <a:pt x="40" y="88"/>
                  </a:lnTo>
                  <a:lnTo>
                    <a:pt x="32" y="80"/>
                  </a:lnTo>
                  <a:lnTo>
                    <a:pt x="32" y="80"/>
                  </a:lnTo>
                  <a:lnTo>
                    <a:pt x="32" y="80"/>
                  </a:lnTo>
                  <a:lnTo>
                    <a:pt x="24" y="72"/>
                  </a:lnTo>
                  <a:lnTo>
                    <a:pt x="24" y="72"/>
                  </a:lnTo>
                  <a:lnTo>
                    <a:pt x="24" y="72"/>
                  </a:lnTo>
                  <a:lnTo>
                    <a:pt x="24" y="64"/>
                  </a:lnTo>
                  <a:lnTo>
                    <a:pt x="24" y="64"/>
                  </a:lnTo>
                  <a:lnTo>
                    <a:pt x="32" y="56"/>
                  </a:lnTo>
                  <a:lnTo>
                    <a:pt x="32" y="56"/>
                  </a:lnTo>
                  <a:lnTo>
                    <a:pt x="32" y="56"/>
                  </a:lnTo>
                  <a:lnTo>
                    <a:pt x="40" y="48"/>
                  </a:lnTo>
                  <a:lnTo>
                    <a:pt x="40" y="48"/>
                  </a:lnTo>
                  <a:lnTo>
                    <a:pt x="48" y="48"/>
                  </a:lnTo>
                  <a:lnTo>
                    <a:pt x="216" y="48"/>
                  </a:lnTo>
                  <a:lnTo>
                    <a:pt x="216" y="48"/>
                  </a:lnTo>
                  <a:lnTo>
                    <a:pt x="216" y="48"/>
                  </a:lnTo>
                  <a:lnTo>
                    <a:pt x="216" y="48"/>
                  </a:lnTo>
                  <a:lnTo>
                    <a:pt x="216" y="48"/>
                  </a:lnTo>
                  <a:lnTo>
                    <a:pt x="216" y="40"/>
                  </a:lnTo>
                  <a:lnTo>
                    <a:pt x="216" y="40"/>
                  </a:lnTo>
                  <a:lnTo>
                    <a:pt x="216" y="40"/>
                  </a:lnTo>
                  <a:lnTo>
                    <a:pt x="216" y="40"/>
                  </a:lnTo>
                  <a:lnTo>
                    <a:pt x="160" y="40"/>
                  </a:lnTo>
                  <a:lnTo>
                    <a:pt x="152" y="40"/>
                  </a:lnTo>
                  <a:lnTo>
                    <a:pt x="144" y="40"/>
                  </a:lnTo>
                  <a:lnTo>
                    <a:pt x="144" y="40"/>
                  </a:lnTo>
                  <a:lnTo>
                    <a:pt x="136" y="40"/>
                  </a:lnTo>
                  <a:lnTo>
                    <a:pt x="136" y="32"/>
                  </a:lnTo>
                  <a:lnTo>
                    <a:pt x="136" y="32"/>
                  </a:lnTo>
                  <a:lnTo>
                    <a:pt x="128" y="32"/>
                  </a:lnTo>
                  <a:lnTo>
                    <a:pt x="128" y="32"/>
                  </a:lnTo>
                  <a:lnTo>
                    <a:pt x="128" y="24"/>
                  </a:lnTo>
                  <a:lnTo>
                    <a:pt x="128" y="24"/>
                  </a:lnTo>
                  <a:lnTo>
                    <a:pt x="128" y="24"/>
                  </a:lnTo>
                  <a:lnTo>
                    <a:pt x="128" y="16"/>
                  </a:lnTo>
                  <a:lnTo>
                    <a:pt x="128" y="16"/>
                  </a:lnTo>
                  <a:lnTo>
                    <a:pt x="128" y="8"/>
                  </a:lnTo>
                  <a:lnTo>
                    <a:pt x="128" y="0"/>
                  </a:lnTo>
                  <a:lnTo>
                    <a:pt x="304" y="0"/>
                  </a:lnTo>
                  <a:close/>
                </a:path>
              </a:pathLst>
            </a:custGeom>
            <a:solidFill>
              <a:srgbClr val="000000"/>
            </a:solidFill>
            <a:ln w="9525">
              <a:noFill/>
              <a:round/>
              <a:headEnd/>
              <a:tailEnd/>
            </a:ln>
          </p:spPr>
          <p:txBody>
            <a:bodyPr/>
            <a:lstStyle/>
            <a:p>
              <a:endParaRPr lang="en-US"/>
            </a:p>
          </p:txBody>
        </p:sp>
        <p:grpSp>
          <p:nvGrpSpPr>
            <p:cNvPr id="10299" name="Group 59"/>
            <p:cNvGrpSpPr>
              <a:grpSpLocks/>
            </p:cNvGrpSpPr>
            <p:nvPr/>
          </p:nvGrpSpPr>
          <p:grpSpPr bwMode="auto">
            <a:xfrm>
              <a:off x="532" y="1281"/>
              <a:ext cx="37" cy="128"/>
              <a:chOff x="880" y="1304"/>
              <a:chExt cx="48" cy="168"/>
            </a:xfrm>
          </p:grpSpPr>
          <p:sp>
            <p:nvSpPr>
              <p:cNvPr id="10297" name="Freeform 57"/>
              <p:cNvSpPr>
                <a:spLocks/>
              </p:cNvSpPr>
              <p:nvPr/>
            </p:nvSpPr>
            <p:spPr bwMode="auto">
              <a:xfrm>
                <a:off x="880" y="1304"/>
                <a:ext cx="48" cy="168"/>
              </a:xfrm>
              <a:custGeom>
                <a:avLst/>
                <a:gdLst/>
                <a:ahLst/>
                <a:cxnLst>
                  <a:cxn ang="0">
                    <a:pos x="24" y="0"/>
                  </a:cxn>
                  <a:cxn ang="0">
                    <a:pos x="24" y="0"/>
                  </a:cxn>
                  <a:cxn ang="0">
                    <a:pos x="24" y="8"/>
                  </a:cxn>
                  <a:cxn ang="0">
                    <a:pos x="24" y="16"/>
                  </a:cxn>
                  <a:cxn ang="0">
                    <a:pos x="24" y="32"/>
                  </a:cxn>
                  <a:cxn ang="0">
                    <a:pos x="16" y="48"/>
                  </a:cxn>
                  <a:cxn ang="0">
                    <a:pos x="8" y="72"/>
                  </a:cxn>
                  <a:cxn ang="0">
                    <a:pos x="8" y="104"/>
                  </a:cxn>
                  <a:cxn ang="0">
                    <a:pos x="0" y="112"/>
                  </a:cxn>
                  <a:cxn ang="0">
                    <a:pos x="0" y="128"/>
                  </a:cxn>
                  <a:cxn ang="0">
                    <a:pos x="0" y="136"/>
                  </a:cxn>
                  <a:cxn ang="0">
                    <a:pos x="0" y="144"/>
                  </a:cxn>
                  <a:cxn ang="0">
                    <a:pos x="0" y="152"/>
                  </a:cxn>
                  <a:cxn ang="0">
                    <a:pos x="8" y="152"/>
                  </a:cxn>
                  <a:cxn ang="0">
                    <a:pos x="8" y="160"/>
                  </a:cxn>
                  <a:cxn ang="0">
                    <a:pos x="8" y="160"/>
                  </a:cxn>
                  <a:cxn ang="0">
                    <a:pos x="8" y="160"/>
                  </a:cxn>
                  <a:cxn ang="0">
                    <a:pos x="16" y="168"/>
                  </a:cxn>
                  <a:cxn ang="0">
                    <a:pos x="16" y="168"/>
                  </a:cxn>
                  <a:cxn ang="0">
                    <a:pos x="24" y="168"/>
                  </a:cxn>
                  <a:cxn ang="0">
                    <a:pos x="24" y="168"/>
                  </a:cxn>
                  <a:cxn ang="0">
                    <a:pos x="32" y="168"/>
                  </a:cxn>
                  <a:cxn ang="0">
                    <a:pos x="32" y="168"/>
                  </a:cxn>
                  <a:cxn ang="0">
                    <a:pos x="40" y="168"/>
                  </a:cxn>
                  <a:cxn ang="0">
                    <a:pos x="40" y="160"/>
                  </a:cxn>
                  <a:cxn ang="0">
                    <a:pos x="40" y="160"/>
                  </a:cxn>
                  <a:cxn ang="0">
                    <a:pos x="40" y="160"/>
                  </a:cxn>
                  <a:cxn ang="0">
                    <a:pos x="48" y="160"/>
                  </a:cxn>
                  <a:cxn ang="0">
                    <a:pos x="48" y="152"/>
                  </a:cxn>
                  <a:cxn ang="0">
                    <a:pos x="48" y="144"/>
                  </a:cxn>
                  <a:cxn ang="0">
                    <a:pos x="48" y="144"/>
                  </a:cxn>
                  <a:cxn ang="0">
                    <a:pos x="48" y="136"/>
                  </a:cxn>
                  <a:cxn ang="0">
                    <a:pos x="48" y="128"/>
                  </a:cxn>
                  <a:cxn ang="0">
                    <a:pos x="48" y="128"/>
                  </a:cxn>
                  <a:cxn ang="0">
                    <a:pos x="48" y="112"/>
                  </a:cxn>
                  <a:cxn ang="0">
                    <a:pos x="48" y="96"/>
                  </a:cxn>
                  <a:cxn ang="0">
                    <a:pos x="40" y="72"/>
                  </a:cxn>
                  <a:cxn ang="0">
                    <a:pos x="32" y="40"/>
                  </a:cxn>
                  <a:cxn ang="0">
                    <a:pos x="32" y="32"/>
                  </a:cxn>
                  <a:cxn ang="0">
                    <a:pos x="24" y="16"/>
                  </a:cxn>
                  <a:cxn ang="0">
                    <a:pos x="24" y="8"/>
                  </a:cxn>
                  <a:cxn ang="0">
                    <a:pos x="24" y="0"/>
                  </a:cxn>
                  <a:cxn ang="0">
                    <a:pos x="24" y="0"/>
                  </a:cxn>
                </a:cxnLst>
                <a:rect l="0" t="0" r="r" b="b"/>
                <a:pathLst>
                  <a:path w="48" h="168">
                    <a:moveTo>
                      <a:pt x="24" y="0"/>
                    </a:moveTo>
                    <a:lnTo>
                      <a:pt x="24" y="0"/>
                    </a:lnTo>
                    <a:lnTo>
                      <a:pt x="24" y="8"/>
                    </a:lnTo>
                    <a:lnTo>
                      <a:pt x="24" y="16"/>
                    </a:lnTo>
                    <a:lnTo>
                      <a:pt x="24" y="32"/>
                    </a:lnTo>
                    <a:lnTo>
                      <a:pt x="16" y="48"/>
                    </a:lnTo>
                    <a:lnTo>
                      <a:pt x="8" y="72"/>
                    </a:lnTo>
                    <a:lnTo>
                      <a:pt x="8" y="104"/>
                    </a:lnTo>
                    <a:lnTo>
                      <a:pt x="0" y="112"/>
                    </a:lnTo>
                    <a:lnTo>
                      <a:pt x="0" y="128"/>
                    </a:lnTo>
                    <a:lnTo>
                      <a:pt x="0" y="136"/>
                    </a:lnTo>
                    <a:lnTo>
                      <a:pt x="0" y="144"/>
                    </a:lnTo>
                    <a:lnTo>
                      <a:pt x="0" y="152"/>
                    </a:lnTo>
                    <a:lnTo>
                      <a:pt x="8" y="152"/>
                    </a:lnTo>
                    <a:lnTo>
                      <a:pt x="8" y="160"/>
                    </a:lnTo>
                    <a:lnTo>
                      <a:pt x="8" y="160"/>
                    </a:lnTo>
                    <a:lnTo>
                      <a:pt x="8" y="160"/>
                    </a:lnTo>
                    <a:lnTo>
                      <a:pt x="16" y="168"/>
                    </a:lnTo>
                    <a:lnTo>
                      <a:pt x="16" y="168"/>
                    </a:lnTo>
                    <a:lnTo>
                      <a:pt x="24" y="168"/>
                    </a:lnTo>
                    <a:lnTo>
                      <a:pt x="24" y="168"/>
                    </a:lnTo>
                    <a:lnTo>
                      <a:pt x="32" y="168"/>
                    </a:lnTo>
                    <a:lnTo>
                      <a:pt x="32" y="168"/>
                    </a:lnTo>
                    <a:lnTo>
                      <a:pt x="40" y="168"/>
                    </a:lnTo>
                    <a:lnTo>
                      <a:pt x="40" y="160"/>
                    </a:lnTo>
                    <a:lnTo>
                      <a:pt x="40" y="160"/>
                    </a:lnTo>
                    <a:lnTo>
                      <a:pt x="40" y="160"/>
                    </a:lnTo>
                    <a:lnTo>
                      <a:pt x="48" y="160"/>
                    </a:lnTo>
                    <a:lnTo>
                      <a:pt x="48" y="152"/>
                    </a:lnTo>
                    <a:lnTo>
                      <a:pt x="48" y="144"/>
                    </a:lnTo>
                    <a:lnTo>
                      <a:pt x="48" y="144"/>
                    </a:lnTo>
                    <a:lnTo>
                      <a:pt x="48" y="136"/>
                    </a:lnTo>
                    <a:lnTo>
                      <a:pt x="48" y="128"/>
                    </a:lnTo>
                    <a:lnTo>
                      <a:pt x="48" y="128"/>
                    </a:lnTo>
                    <a:lnTo>
                      <a:pt x="48" y="112"/>
                    </a:lnTo>
                    <a:lnTo>
                      <a:pt x="48" y="96"/>
                    </a:lnTo>
                    <a:lnTo>
                      <a:pt x="40" y="72"/>
                    </a:lnTo>
                    <a:lnTo>
                      <a:pt x="32" y="40"/>
                    </a:lnTo>
                    <a:lnTo>
                      <a:pt x="32" y="32"/>
                    </a:lnTo>
                    <a:lnTo>
                      <a:pt x="24" y="16"/>
                    </a:lnTo>
                    <a:lnTo>
                      <a:pt x="24" y="8"/>
                    </a:lnTo>
                    <a:lnTo>
                      <a:pt x="24" y="0"/>
                    </a:lnTo>
                    <a:lnTo>
                      <a:pt x="24" y="0"/>
                    </a:lnTo>
                    <a:close/>
                  </a:path>
                </a:pathLst>
              </a:custGeom>
              <a:solidFill>
                <a:srgbClr val="FFFFFF"/>
              </a:solidFill>
              <a:ln w="9525">
                <a:noFill/>
                <a:round/>
                <a:headEnd/>
                <a:tailEnd/>
              </a:ln>
            </p:spPr>
            <p:txBody>
              <a:bodyPr/>
              <a:lstStyle/>
              <a:p>
                <a:endParaRPr lang="en-US"/>
              </a:p>
            </p:txBody>
          </p:sp>
          <p:sp>
            <p:nvSpPr>
              <p:cNvPr id="10298" name="Freeform 58"/>
              <p:cNvSpPr>
                <a:spLocks/>
              </p:cNvSpPr>
              <p:nvPr/>
            </p:nvSpPr>
            <p:spPr bwMode="auto">
              <a:xfrm>
                <a:off x="880" y="1304"/>
                <a:ext cx="48" cy="168"/>
              </a:xfrm>
              <a:custGeom>
                <a:avLst/>
                <a:gdLst/>
                <a:ahLst/>
                <a:cxnLst>
                  <a:cxn ang="0">
                    <a:pos x="24" y="16"/>
                  </a:cxn>
                  <a:cxn ang="0">
                    <a:pos x="0" y="112"/>
                  </a:cxn>
                  <a:cxn ang="0">
                    <a:pos x="0" y="152"/>
                  </a:cxn>
                  <a:cxn ang="0">
                    <a:pos x="16" y="168"/>
                  </a:cxn>
                  <a:cxn ang="0">
                    <a:pos x="48" y="168"/>
                  </a:cxn>
                  <a:cxn ang="0">
                    <a:pos x="48" y="112"/>
                  </a:cxn>
                  <a:cxn ang="0">
                    <a:pos x="24" y="0"/>
                  </a:cxn>
                  <a:cxn ang="0">
                    <a:pos x="24" y="0"/>
                  </a:cxn>
                  <a:cxn ang="0">
                    <a:pos x="24" y="8"/>
                  </a:cxn>
                  <a:cxn ang="0">
                    <a:pos x="24" y="16"/>
                  </a:cxn>
                  <a:cxn ang="0">
                    <a:pos x="24" y="32"/>
                  </a:cxn>
                  <a:cxn ang="0">
                    <a:pos x="16" y="48"/>
                  </a:cxn>
                  <a:cxn ang="0">
                    <a:pos x="8" y="72"/>
                  </a:cxn>
                  <a:cxn ang="0">
                    <a:pos x="8" y="104"/>
                  </a:cxn>
                  <a:cxn ang="0">
                    <a:pos x="0" y="112"/>
                  </a:cxn>
                  <a:cxn ang="0">
                    <a:pos x="0" y="128"/>
                  </a:cxn>
                  <a:cxn ang="0">
                    <a:pos x="0" y="136"/>
                  </a:cxn>
                  <a:cxn ang="0">
                    <a:pos x="0" y="144"/>
                  </a:cxn>
                  <a:cxn ang="0">
                    <a:pos x="0" y="152"/>
                  </a:cxn>
                  <a:cxn ang="0">
                    <a:pos x="8" y="152"/>
                  </a:cxn>
                  <a:cxn ang="0">
                    <a:pos x="8" y="160"/>
                  </a:cxn>
                  <a:cxn ang="0">
                    <a:pos x="8" y="160"/>
                  </a:cxn>
                  <a:cxn ang="0">
                    <a:pos x="8" y="160"/>
                  </a:cxn>
                  <a:cxn ang="0">
                    <a:pos x="16" y="168"/>
                  </a:cxn>
                  <a:cxn ang="0">
                    <a:pos x="16" y="168"/>
                  </a:cxn>
                  <a:cxn ang="0">
                    <a:pos x="24" y="168"/>
                  </a:cxn>
                  <a:cxn ang="0">
                    <a:pos x="24" y="168"/>
                  </a:cxn>
                  <a:cxn ang="0">
                    <a:pos x="32" y="168"/>
                  </a:cxn>
                  <a:cxn ang="0">
                    <a:pos x="32" y="168"/>
                  </a:cxn>
                  <a:cxn ang="0">
                    <a:pos x="40" y="168"/>
                  </a:cxn>
                  <a:cxn ang="0">
                    <a:pos x="40" y="160"/>
                  </a:cxn>
                  <a:cxn ang="0">
                    <a:pos x="40" y="160"/>
                  </a:cxn>
                  <a:cxn ang="0">
                    <a:pos x="40" y="160"/>
                  </a:cxn>
                  <a:cxn ang="0">
                    <a:pos x="48" y="160"/>
                  </a:cxn>
                  <a:cxn ang="0">
                    <a:pos x="48" y="152"/>
                  </a:cxn>
                  <a:cxn ang="0">
                    <a:pos x="48" y="144"/>
                  </a:cxn>
                  <a:cxn ang="0">
                    <a:pos x="48" y="144"/>
                  </a:cxn>
                  <a:cxn ang="0">
                    <a:pos x="48" y="136"/>
                  </a:cxn>
                  <a:cxn ang="0">
                    <a:pos x="48" y="128"/>
                  </a:cxn>
                  <a:cxn ang="0">
                    <a:pos x="48" y="128"/>
                  </a:cxn>
                  <a:cxn ang="0">
                    <a:pos x="48" y="112"/>
                  </a:cxn>
                  <a:cxn ang="0">
                    <a:pos x="48" y="96"/>
                  </a:cxn>
                  <a:cxn ang="0">
                    <a:pos x="40" y="72"/>
                  </a:cxn>
                  <a:cxn ang="0">
                    <a:pos x="32" y="40"/>
                  </a:cxn>
                  <a:cxn ang="0">
                    <a:pos x="32" y="32"/>
                  </a:cxn>
                  <a:cxn ang="0">
                    <a:pos x="24" y="16"/>
                  </a:cxn>
                  <a:cxn ang="0">
                    <a:pos x="24" y="8"/>
                  </a:cxn>
                  <a:cxn ang="0">
                    <a:pos x="24" y="0"/>
                  </a:cxn>
                  <a:cxn ang="0">
                    <a:pos x="24" y="0"/>
                  </a:cxn>
                </a:cxnLst>
                <a:rect l="0" t="0" r="r" b="b"/>
                <a:pathLst>
                  <a:path w="48" h="168">
                    <a:moveTo>
                      <a:pt x="24" y="16"/>
                    </a:moveTo>
                    <a:lnTo>
                      <a:pt x="0" y="112"/>
                    </a:lnTo>
                    <a:lnTo>
                      <a:pt x="0" y="152"/>
                    </a:lnTo>
                    <a:lnTo>
                      <a:pt x="16" y="168"/>
                    </a:lnTo>
                    <a:lnTo>
                      <a:pt x="48" y="168"/>
                    </a:lnTo>
                    <a:lnTo>
                      <a:pt x="48" y="112"/>
                    </a:lnTo>
                    <a:lnTo>
                      <a:pt x="24" y="0"/>
                    </a:lnTo>
                    <a:lnTo>
                      <a:pt x="24" y="0"/>
                    </a:lnTo>
                    <a:lnTo>
                      <a:pt x="24" y="8"/>
                    </a:lnTo>
                    <a:lnTo>
                      <a:pt x="24" y="16"/>
                    </a:lnTo>
                    <a:lnTo>
                      <a:pt x="24" y="32"/>
                    </a:lnTo>
                    <a:lnTo>
                      <a:pt x="16" y="48"/>
                    </a:lnTo>
                    <a:lnTo>
                      <a:pt x="8" y="72"/>
                    </a:lnTo>
                    <a:lnTo>
                      <a:pt x="8" y="104"/>
                    </a:lnTo>
                    <a:lnTo>
                      <a:pt x="0" y="112"/>
                    </a:lnTo>
                    <a:lnTo>
                      <a:pt x="0" y="128"/>
                    </a:lnTo>
                    <a:lnTo>
                      <a:pt x="0" y="136"/>
                    </a:lnTo>
                    <a:lnTo>
                      <a:pt x="0" y="144"/>
                    </a:lnTo>
                    <a:lnTo>
                      <a:pt x="0" y="152"/>
                    </a:lnTo>
                    <a:lnTo>
                      <a:pt x="8" y="152"/>
                    </a:lnTo>
                    <a:lnTo>
                      <a:pt x="8" y="160"/>
                    </a:lnTo>
                    <a:lnTo>
                      <a:pt x="8" y="160"/>
                    </a:lnTo>
                    <a:lnTo>
                      <a:pt x="8" y="160"/>
                    </a:lnTo>
                    <a:lnTo>
                      <a:pt x="16" y="168"/>
                    </a:lnTo>
                    <a:lnTo>
                      <a:pt x="16" y="168"/>
                    </a:lnTo>
                    <a:lnTo>
                      <a:pt x="24" y="168"/>
                    </a:lnTo>
                    <a:lnTo>
                      <a:pt x="24" y="168"/>
                    </a:lnTo>
                    <a:lnTo>
                      <a:pt x="32" y="168"/>
                    </a:lnTo>
                    <a:lnTo>
                      <a:pt x="32" y="168"/>
                    </a:lnTo>
                    <a:lnTo>
                      <a:pt x="40" y="168"/>
                    </a:lnTo>
                    <a:lnTo>
                      <a:pt x="40" y="160"/>
                    </a:lnTo>
                    <a:lnTo>
                      <a:pt x="40" y="160"/>
                    </a:lnTo>
                    <a:lnTo>
                      <a:pt x="40" y="160"/>
                    </a:lnTo>
                    <a:lnTo>
                      <a:pt x="48" y="160"/>
                    </a:lnTo>
                    <a:lnTo>
                      <a:pt x="48" y="152"/>
                    </a:lnTo>
                    <a:lnTo>
                      <a:pt x="48" y="144"/>
                    </a:lnTo>
                    <a:lnTo>
                      <a:pt x="48" y="144"/>
                    </a:lnTo>
                    <a:lnTo>
                      <a:pt x="48" y="136"/>
                    </a:lnTo>
                    <a:lnTo>
                      <a:pt x="48" y="128"/>
                    </a:lnTo>
                    <a:lnTo>
                      <a:pt x="48" y="128"/>
                    </a:lnTo>
                    <a:lnTo>
                      <a:pt x="48" y="112"/>
                    </a:lnTo>
                    <a:lnTo>
                      <a:pt x="48" y="96"/>
                    </a:lnTo>
                    <a:lnTo>
                      <a:pt x="40" y="72"/>
                    </a:lnTo>
                    <a:lnTo>
                      <a:pt x="32" y="40"/>
                    </a:lnTo>
                    <a:lnTo>
                      <a:pt x="32" y="32"/>
                    </a:lnTo>
                    <a:lnTo>
                      <a:pt x="24" y="16"/>
                    </a:lnTo>
                    <a:lnTo>
                      <a:pt x="24" y="8"/>
                    </a:lnTo>
                    <a:lnTo>
                      <a:pt x="24" y="0"/>
                    </a:lnTo>
                    <a:lnTo>
                      <a:pt x="24" y="0"/>
                    </a:lnTo>
                  </a:path>
                </a:pathLst>
              </a:custGeom>
              <a:noFill/>
              <a:ln w="50800">
                <a:solidFill>
                  <a:srgbClr val="FFFFFF"/>
                </a:solidFill>
                <a:prstDash val="solid"/>
                <a:round/>
                <a:headEnd/>
                <a:tailEnd/>
              </a:ln>
            </p:spPr>
            <p:txBody>
              <a:bodyPr/>
              <a:lstStyle/>
              <a:p>
                <a:endParaRPr lang="en-US"/>
              </a:p>
            </p:txBody>
          </p:sp>
        </p:grpSp>
        <p:sp>
          <p:nvSpPr>
            <p:cNvPr id="10300" name="Freeform 60"/>
            <p:cNvSpPr>
              <a:spLocks/>
            </p:cNvSpPr>
            <p:nvPr/>
          </p:nvSpPr>
          <p:spPr bwMode="auto">
            <a:xfrm>
              <a:off x="545" y="1293"/>
              <a:ext cx="36" cy="128"/>
            </a:xfrm>
            <a:custGeom>
              <a:avLst/>
              <a:gdLst/>
              <a:ahLst/>
              <a:cxnLst>
                <a:cxn ang="0">
                  <a:pos x="24" y="0"/>
                </a:cxn>
                <a:cxn ang="0">
                  <a:pos x="24" y="0"/>
                </a:cxn>
                <a:cxn ang="0">
                  <a:pos x="24" y="8"/>
                </a:cxn>
                <a:cxn ang="0">
                  <a:pos x="24" y="16"/>
                </a:cxn>
                <a:cxn ang="0">
                  <a:pos x="24" y="32"/>
                </a:cxn>
                <a:cxn ang="0">
                  <a:pos x="16" y="48"/>
                </a:cxn>
                <a:cxn ang="0">
                  <a:pos x="8" y="72"/>
                </a:cxn>
                <a:cxn ang="0">
                  <a:pos x="8" y="104"/>
                </a:cxn>
                <a:cxn ang="0">
                  <a:pos x="0" y="112"/>
                </a:cxn>
                <a:cxn ang="0">
                  <a:pos x="0" y="128"/>
                </a:cxn>
                <a:cxn ang="0">
                  <a:pos x="0" y="136"/>
                </a:cxn>
                <a:cxn ang="0">
                  <a:pos x="0" y="144"/>
                </a:cxn>
                <a:cxn ang="0">
                  <a:pos x="0" y="152"/>
                </a:cxn>
                <a:cxn ang="0">
                  <a:pos x="8" y="152"/>
                </a:cxn>
                <a:cxn ang="0">
                  <a:pos x="8" y="160"/>
                </a:cxn>
                <a:cxn ang="0">
                  <a:pos x="8" y="160"/>
                </a:cxn>
                <a:cxn ang="0">
                  <a:pos x="8" y="160"/>
                </a:cxn>
                <a:cxn ang="0">
                  <a:pos x="16" y="168"/>
                </a:cxn>
                <a:cxn ang="0">
                  <a:pos x="16" y="168"/>
                </a:cxn>
                <a:cxn ang="0">
                  <a:pos x="24" y="168"/>
                </a:cxn>
                <a:cxn ang="0">
                  <a:pos x="24" y="168"/>
                </a:cxn>
                <a:cxn ang="0">
                  <a:pos x="32" y="168"/>
                </a:cxn>
                <a:cxn ang="0">
                  <a:pos x="32" y="168"/>
                </a:cxn>
                <a:cxn ang="0">
                  <a:pos x="40" y="168"/>
                </a:cxn>
                <a:cxn ang="0">
                  <a:pos x="40" y="160"/>
                </a:cxn>
                <a:cxn ang="0">
                  <a:pos x="40" y="160"/>
                </a:cxn>
                <a:cxn ang="0">
                  <a:pos x="40" y="160"/>
                </a:cxn>
                <a:cxn ang="0">
                  <a:pos x="48" y="160"/>
                </a:cxn>
                <a:cxn ang="0">
                  <a:pos x="48" y="152"/>
                </a:cxn>
                <a:cxn ang="0">
                  <a:pos x="48" y="144"/>
                </a:cxn>
                <a:cxn ang="0">
                  <a:pos x="48" y="144"/>
                </a:cxn>
                <a:cxn ang="0">
                  <a:pos x="48" y="136"/>
                </a:cxn>
                <a:cxn ang="0">
                  <a:pos x="48" y="128"/>
                </a:cxn>
                <a:cxn ang="0">
                  <a:pos x="48" y="128"/>
                </a:cxn>
                <a:cxn ang="0">
                  <a:pos x="48" y="112"/>
                </a:cxn>
                <a:cxn ang="0">
                  <a:pos x="48" y="96"/>
                </a:cxn>
                <a:cxn ang="0">
                  <a:pos x="40" y="72"/>
                </a:cxn>
                <a:cxn ang="0">
                  <a:pos x="32" y="40"/>
                </a:cxn>
                <a:cxn ang="0">
                  <a:pos x="32" y="32"/>
                </a:cxn>
                <a:cxn ang="0">
                  <a:pos x="24" y="16"/>
                </a:cxn>
                <a:cxn ang="0">
                  <a:pos x="24" y="8"/>
                </a:cxn>
                <a:cxn ang="0">
                  <a:pos x="24" y="0"/>
                </a:cxn>
                <a:cxn ang="0">
                  <a:pos x="24" y="0"/>
                </a:cxn>
              </a:cxnLst>
              <a:rect l="0" t="0" r="r" b="b"/>
              <a:pathLst>
                <a:path w="48" h="168">
                  <a:moveTo>
                    <a:pt x="24" y="0"/>
                  </a:moveTo>
                  <a:lnTo>
                    <a:pt x="24" y="0"/>
                  </a:lnTo>
                  <a:lnTo>
                    <a:pt x="24" y="8"/>
                  </a:lnTo>
                  <a:lnTo>
                    <a:pt x="24" y="16"/>
                  </a:lnTo>
                  <a:lnTo>
                    <a:pt x="24" y="32"/>
                  </a:lnTo>
                  <a:lnTo>
                    <a:pt x="16" y="48"/>
                  </a:lnTo>
                  <a:lnTo>
                    <a:pt x="8" y="72"/>
                  </a:lnTo>
                  <a:lnTo>
                    <a:pt x="8" y="104"/>
                  </a:lnTo>
                  <a:lnTo>
                    <a:pt x="0" y="112"/>
                  </a:lnTo>
                  <a:lnTo>
                    <a:pt x="0" y="128"/>
                  </a:lnTo>
                  <a:lnTo>
                    <a:pt x="0" y="136"/>
                  </a:lnTo>
                  <a:lnTo>
                    <a:pt x="0" y="144"/>
                  </a:lnTo>
                  <a:lnTo>
                    <a:pt x="0" y="152"/>
                  </a:lnTo>
                  <a:lnTo>
                    <a:pt x="8" y="152"/>
                  </a:lnTo>
                  <a:lnTo>
                    <a:pt x="8" y="160"/>
                  </a:lnTo>
                  <a:lnTo>
                    <a:pt x="8" y="160"/>
                  </a:lnTo>
                  <a:lnTo>
                    <a:pt x="8" y="160"/>
                  </a:lnTo>
                  <a:lnTo>
                    <a:pt x="16" y="168"/>
                  </a:lnTo>
                  <a:lnTo>
                    <a:pt x="16" y="168"/>
                  </a:lnTo>
                  <a:lnTo>
                    <a:pt x="24" y="168"/>
                  </a:lnTo>
                  <a:lnTo>
                    <a:pt x="24" y="168"/>
                  </a:lnTo>
                  <a:lnTo>
                    <a:pt x="32" y="168"/>
                  </a:lnTo>
                  <a:lnTo>
                    <a:pt x="32" y="168"/>
                  </a:lnTo>
                  <a:lnTo>
                    <a:pt x="40" y="168"/>
                  </a:lnTo>
                  <a:lnTo>
                    <a:pt x="40" y="160"/>
                  </a:lnTo>
                  <a:lnTo>
                    <a:pt x="40" y="160"/>
                  </a:lnTo>
                  <a:lnTo>
                    <a:pt x="40" y="160"/>
                  </a:lnTo>
                  <a:lnTo>
                    <a:pt x="48" y="160"/>
                  </a:lnTo>
                  <a:lnTo>
                    <a:pt x="48" y="152"/>
                  </a:lnTo>
                  <a:lnTo>
                    <a:pt x="48" y="144"/>
                  </a:lnTo>
                  <a:lnTo>
                    <a:pt x="48" y="144"/>
                  </a:lnTo>
                  <a:lnTo>
                    <a:pt x="48" y="136"/>
                  </a:lnTo>
                  <a:lnTo>
                    <a:pt x="48" y="128"/>
                  </a:lnTo>
                  <a:lnTo>
                    <a:pt x="48" y="128"/>
                  </a:lnTo>
                  <a:lnTo>
                    <a:pt x="48" y="112"/>
                  </a:lnTo>
                  <a:lnTo>
                    <a:pt x="48" y="96"/>
                  </a:lnTo>
                  <a:lnTo>
                    <a:pt x="40" y="72"/>
                  </a:lnTo>
                  <a:lnTo>
                    <a:pt x="32" y="40"/>
                  </a:lnTo>
                  <a:lnTo>
                    <a:pt x="32" y="32"/>
                  </a:lnTo>
                  <a:lnTo>
                    <a:pt x="24" y="16"/>
                  </a:lnTo>
                  <a:lnTo>
                    <a:pt x="24" y="8"/>
                  </a:lnTo>
                  <a:lnTo>
                    <a:pt x="24" y="0"/>
                  </a:lnTo>
                  <a:lnTo>
                    <a:pt x="24" y="0"/>
                  </a:lnTo>
                  <a:close/>
                </a:path>
              </a:pathLst>
            </a:custGeom>
            <a:solidFill>
              <a:srgbClr val="F43030"/>
            </a:solidFill>
            <a:ln w="9525">
              <a:noFill/>
              <a:round/>
              <a:headEnd/>
              <a:tailEnd/>
            </a:ln>
          </p:spPr>
          <p:txBody>
            <a:bodyPr/>
            <a:lstStyle/>
            <a:p>
              <a:endParaRPr lang="en-US"/>
            </a:p>
          </p:txBody>
        </p:sp>
        <p:sp>
          <p:nvSpPr>
            <p:cNvPr id="10301" name="Freeform 61"/>
            <p:cNvSpPr>
              <a:spLocks/>
            </p:cNvSpPr>
            <p:nvPr/>
          </p:nvSpPr>
          <p:spPr bwMode="auto">
            <a:xfrm>
              <a:off x="313" y="1220"/>
              <a:ext cx="250" cy="122"/>
            </a:xfrm>
            <a:custGeom>
              <a:avLst/>
              <a:gdLst/>
              <a:ahLst/>
              <a:cxnLst>
                <a:cxn ang="0">
                  <a:pos x="48" y="152"/>
                </a:cxn>
                <a:cxn ang="0">
                  <a:pos x="48" y="160"/>
                </a:cxn>
                <a:cxn ang="0">
                  <a:pos x="40" y="160"/>
                </a:cxn>
                <a:cxn ang="0">
                  <a:pos x="24" y="160"/>
                </a:cxn>
                <a:cxn ang="0">
                  <a:pos x="0" y="144"/>
                </a:cxn>
                <a:cxn ang="0">
                  <a:pos x="0" y="120"/>
                </a:cxn>
                <a:cxn ang="0">
                  <a:pos x="0" y="120"/>
                </a:cxn>
                <a:cxn ang="0">
                  <a:pos x="0" y="104"/>
                </a:cxn>
                <a:cxn ang="0">
                  <a:pos x="16" y="80"/>
                </a:cxn>
                <a:cxn ang="0">
                  <a:pos x="32" y="80"/>
                </a:cxn>
                <a:cxn ang="0">
                  <a:pos x="304" y="0"/>
                </a:cxn>
                <a:cxn ang="0">
                  <a:pos x="304" y="0"/>
                </a:cxn>
                <a:cxn ang="0">
                  <a:pos x="304" y="0"/>
                </a:cxn>
                <a:cxn ang="0">
                  <a:pos x="328" y="80"/>
                </a:cxn>
                <a:cxn ang="0">
                  <a:pos x="328" y="80"/>
                </a:cxn>
                <a:cxn ang="0">
                  <a:pos x="328" y="80"/>
                </a:cxn>
                <a:cxn ang="0">
                  <a:pos x="48" y="152"/>
                </a:cxn>
                <a:cxn ang="0">
                  <a:pos x="48" y="152"/>
                </a:cxn>
                <a:cxn ang="0">
                  <a:pos x="48" y="152"/>
                </a:cxn>
                <a:cxn ang="0">
                  <a:pos x="48" y="152"/>
                </a:cxn>
                <a:cxn ang="0">
                  <a:pos x="48" y="152"/>
                </a:cxn>
                <a:cxn ang="0">
                  <a:pos x="48" y="152"/>
                </a:cxn>
                <a:cxn ang="0">
                  <a:pos x="48" y="160"/>
                </a:cxn>
                <a:cxn ang="0">
                  <a:pos x="40" y="160"/>
                </a:cxn>
                <a:cxn ang="0">
                  <a:pos x="40" y="160"/>
                </a:cxn>
                <a:cxn ang="0">
                  <a:pos x="32" y="160"/>
                </a:cxn>
                <a:cxn ang="0">
                  <a:pos x="32" y="152"/>
                </a:cxn>
                <a:cxn ang="0">
                  <a:pos x="24" y="152"/>
                </a:cxn>
                <a:cxn ang="0">
                  <a:pos x="24" y="152"/>
                </a:cxn>
                <a:cxn ang="0">
                  <a:pos x="16" y="152"/>
                </a:cxn>
                <a:cxn ang="0">
                  <a:pos x="16" y="152"/>
                </a:cxn>
                <a:cxn ang="0">
                  <a:pos x="8" y="144"/>
                </a:cxn>
                <a:cxn ang="0">
                  <a:pos x="8" y="144"/>
                </a:cxn>
                <a:cxn ang="0">
                  <a:pos x="0" y="136"/>
                </a:cxn>
                <a:cxn ang="0">
                  <a:pos x="0" y="136"/>
                </a:cxn>
                <a:cxn ang="0">
                  <a:pos x="0" y="128"/>
                </a:cxn>
                <a:cxn ang="0">
                  <a:pos x="0" y="128"/>
                </a:cxn>
                <a:cxn ang="0">
                  <a:pos x="0" y="120"/>
                </a:cxn>
                <a:cxn ang="0">
                  <a:pos x="0" y="120"/>
                </a:cxn>
                <a:cxn ang="0">
                  <a:pos x="0" y="112"/>
                </a:cxn>
                <a:cxn ang="0">
                  <a:pos x="0" y="112"/>
                </a:cxn>
                <a:cxn ang="0">
                  <a:pos x="0" y="104"/>
                </a:cxn>
                <a:cxn ang="0">
                  <a:pos x="0" y="104"/>
                </a:cxn>
                <a:cxn ang="0">
                  <a:pos x="0" y="96"/>
                </a:cxn>
                <a:cxn ang="0">
                  <a:pos x="0" y="96"/>
                </a:cxn>
                <a:cxn ang="0">
                  <a:pos x="8" y="88"/>
                </a:cxn>
                <a:cxn ang="0">
                  <a:pos x="8" y="88"/>
                </a:cxn>
                <a:cxn ang="0">
                  <a:pos x="16" y="80"/>
                </a:cxn>
                <a:cxn ang="0">
                  <a:pos x="16" y="80"/>
                </a:cxn>
                <a:cxn ang="0">
                  <a:pos x="24" y="80"/>
                </a:cxn>
                <a:cxn ang="0">
                  <a:pos x="24" y="80"/>
                </a:cxn>
                <a:cxn ang="0">
                  <a:pos x="32" y="72"/>
                </a:cxn>
                <a:cxn ang="0">
                  <a:pos x="304" y="0"/>
                </a:cxn>
                <a:cxn ang="0">
                  <a:pos x="328" y="80"/>
                </a:cxn>
                <a:cxn ang="0">
                  <a:pos x="48" y="152"/>
                </a:cxn>
              </a:cxnLst>
              <a:rect l="0" t="0" r="r" b="b"/>
              <a:pathLst>
                <a:path w="328" h="160">
                  <a:moveTo>
                    <a:pt x="48" y="152"/>
                  </a:moveTo>
                  <a:lnTo>
                    <a:pt x="48" y="160"/>
                  </a:lnTo>
                  <a:lnTo>
                    <a:pt x="40" y="160"/>
                  </a:lnTo>
                  <a:lnTo>
                    <a:pt x="24" y="160"/>
                  </a:lnTo>
                  <a:lnTo>
                    <a:pt x="0" y="144"/>
                  </a:lnTo>
                  <a:lnTo>
                    <a:pt x="0" y="120"/>
                  </a:lnTo>
                  <a:lnTo>
                    <a:pt x="0" y="120"/>
                  </a:lnTo>
                  <a:lnTo>
                    <a:pt x="0" y="104"/>
                  </a:lnTo>
                  <a:lnTo>
                    <a:pt x="16" y="80"/>
                  </a:lnTo>
                  <a:lnTo>
                    <a:pt x="32" y="80"/>
                  </a:lnTo>
                  <a:lnTo>
                    <a:pt x="304" y="0"/>
                  </a:lnTo>
                  <a:lnTo>
                    <a:pt x="304" y="0"/>
                  </a:lnTo>
                  <a:lnTo>
                    <a:pt x="304" y="0"/>
                  </a:lnTo>
                  <a:lnTo>
                    <a:pt x="328" y="80"/>
                  </a:lnTo>
                  <a:lnTo>
                    <a:pt x="328" y="80"/>
                  </a:lnTo>
                  <a:lnTo>
                    <a:pt x="328" y="80"/>
                  </a:lnTo>
                  <a:lnTo>
                    <a:pt x="48" y="152"/>
                  </a:lnTo>
                  <a:lnTo>
                    <a:pt x="48" y="152"/>
                  </a:lnTo>
                  <a:lnTo>
                    <a:pt x="48" y="152"/>
                  </a:lnTo>
                  <a:lnTo>
                    <a:pt x="48" y="152"/>
                  </a:lnTo>
                  <a:lnTo>
                    <a:pt x="48" y="152"/>
                  </a:lnTo>
                  <a:lnTo>
                    <a:pt x="48" y="152"/>
                  </a:lnTo>
                  <a:lnTo>
                    <a:pt x="48" y="160"/>
                  </a:lnTo>
                  <a:lnTo>
                    <a:pt x="40" y="160"/>
                  </a:lnTo>
                  <a:lnTo>
                    <a:pt x="40" y="160"/>
                  </a:lnTo>
                  <a:lnTo>
                    <a:pt x="32" y="160"/>
                  </a:lnTo>
                  <a:lnTo>
                    <a:pt x="32" y="152"/>
                  </a:lnTo>
                  <a:lnTo>
                    <a:pt x="24" y="152"/>
                  </a:lnTo>
                  <a:lnTo>
                    <a:pt x="24" y="152"/>
                  </a:lnTo>
                  <a:lnTo>
                    <a:pt x="16" y="152"/>
                  </a:lnTo>
                  <a:lnTo>
                    <a:pt x="16" y="152"/>
                  </a:lnTo>
                  <a:lnTo>
                    <a:pt x="8" y="144"/>
                  </a:lnTo>
                  <a:lnTo>
                    <a:pt x="8" y="144"/>
                  </a:lnTo>
                  <a:lnTo>
                    <a:pt x="0" y="136"/>
                  </a:lnTo>
                  <a:lnTo>
                    <a:pt x="0" y="136"/>
                  </a:lnTo>
                  <a:lnTo>
                    <a:pt x="0" y="128"/>
                  </a:lnTo>
                  <a:lnTo>
                    <a:pt x="0" y="128"/>
                  </a:lnTo>
                  <a:lnTo>
                    <a:pt x="0" y="120"/>
                  </a:lnTo>
                  <a:lnTo>
                    <a:pt x="0" y="120"/>
                  </a:lnTo>
                  <a:lnTo>
                    <a:pt x="0" y="112"/>
                  </a:lnTo>
                  <a:lnTo>
                    <a:pt x="0" y="112"/>
                  </a:lnTo>
                  <a:lnTo>
                    <a:pt x="0" y="104"/>
                  </a:lnTo>
                  <a:lnTo>
                    <a:pt x="0" y="104"/>
                  </a:lnTo>
                  <a:lnTo>
                    <a:pt x="0" y="96"/>
                  </a:lnTo>
                  <a:lnTo>
                    <a:pt x="0" y="96"/>
                  </a:lnTo>
                  <a:lnTo>
                    <a:pt x="8" y="88"/>
                  </a:lnTo>
                  <a:lnTo>
                    <a:pt x="8" y="88"/>
                  </a:lnTo>
                  <a:lnTo>
                    <a:pt x="16" y="80"/>
                  </a:lnTo>
                  <a:lnTo>
                    <a:pt x="16" y="80"/>
                  </a:lnTo>
                  <a:lnTo>
                    <a:pt x="24" y="80"/>
                  </a:lnTo>
                  <a:lnTo>
                    <a:pt x="24" y="80"/>
                  </a:lnTo>
                  <a:lnTo>
                    <a:pt x="32" y="72"/>
                  </a:lnTo>
                  <a:lnTo>
                    <a:pt x="304" y="0"/>
                  </a:lnTo>
                  <a:lnTo>
                    <a:pt x="328" y="80"/>
                  </a:lnTo>
                  <a:lnTo>
                    <a:pt x="48" y="152"/>
                  </a:lnTo>
                  <a:close/>
                </a:path>
              </a:pathLst>
            </a:custGeom>
            <a:noFill/>
            <a:ln w="12700">
              <a:solidFill>
                <a:srgbClr val="000000"/>
              </a:solidFill>
              <a:prstDash val="solid"/>
              <a:round/>
              <a:headEnd/>
              <a:tailEnd/>
            </a:ln>
          </p:spPr>
          <p:txBody>
            <a:bodyPr/>
            <a:lstStyle/>
            <a:p>
              <a:endParaRPr lang="en-US"/>
            </a:p>
          </p:txBody>
        </p:sp>
        <p:sp>
          <p:nvSpPr>
            <p:cNvPr id="10302" name="Freeform 62"/>
            <p:cNvSpPr>
              <a:spLocks/>
            </p:cNvSpPr>
            <p:nvPr/>
          </p:nvSpPr>
          <p:spPr bwMode="auto">
            <a:xfrm>
              <a:off x="325" y="1275"/>
              <a:ext cx="232" cy="55"/>
            </a:xfrm>
            <a:custGeom>
              <a:avLst/>
              <a:gdLst/>
              <a:ahLst/>
              <a:cxnLst>
                <a:cxn ang="0">
                  <a:pos x="32" y="72"/>
                </a:cxn>
                <a:cxn ang="0">
                  <a:pos x="32" y="72"/>
                </a:cxn>
                <a:cxn ang="0">
                  <a:pos x="24" y="72"/>
                </a:cxn>
                <a:cxn ang="0">
                  <a:pos x="16" y="72"/>
                </a:cxn>
                <a:cxn ang="0">
                  <a:pos x="16" y="72"/>
                </a:cxn>
                <a:cxn ang="0">
                  <a:pos x="8" y="64"/>
                </a:cxn>
                <a:cxn ang="0">
                  <a:pos x="8" y="64"/>
                </a:cxn>
                <a:cxn ang="0">
                  <a:pos x="0" y="64"/>
                </a:cxn>
                <a:cxn ang="0">
                  <a:pos x="0" y="56"/>
                </a:cxn>
                <a:cxn ang="0">
                  <a:pos x="0" y="48"/>
                </a:cxn>
                <a:cxn ang="0">
                  <a:pos x="0" y="48"/>
                </a:cxn>
                <a:cxn ang="0">
                  <a:pos x="0" y="40"/>
                </a:cxn>
                <a:cxn ang="0">
                  <a:pos x="0" y="40"/>
                </a:cxn>
                <a:cxn ang="0">
                  <a:pos x="0" y="32"/>
                </a:cxn>
                <a:cxn ang="0">
                  <a:pos x="0" y="32"/>
                </a:cxn>
                <a:cxn ang="0">
                  <a:pos x="8" y="24"/>
                </a:cxn>
                <a:cxn ang="0">
                  <a:pos x="8" y="24"/>
                </a:cxn>
                <a:cxn ang="0">
                  <a:pos x="16" y="24"/>
                </a:cxn>
                <a:cxn ang="0">
                  <a:pos x="80" y="0"/>
                </a:cxn>
                <a:cxn ang="0">
                  <a:pos x="304" y="0"/>
                </a:cxn>
                <a:cxn ang="0">
                  <a:pos x="32" y="72"/>
                </a:cxn>
              </a:cxnLst>
              <a:rect l="0" t="0" r="r" b="b"/>
              <a:pathLst>
                <a:path w="304" h="72">
                  <a:moveTo>
                    <a:pt x="32" y="72"/>
                  </a:moveTo>
                  <a:lnTo>
                    <a:pt x="32" y="72"/>
                  </a:lnTo>
                  <a:lnTo>
                    <a:pt x="24" y="72"/>
                  </a:lnTo>
                  <a:lnTo>
                    <a:pt x="16" y="72"/>
                  </a:lnTo>
                  <a:lnTo>
                    <a:pt x="16" y="72"/>
                  </a:lnTo>
                  <a:lnTo>
                    <a:pt x="8" y="64"/>
                  </a:lnTo>
                  <a:lnTo>
                    <a:pt x="8" y="64"/>
                  </a:lnTo>
                  <a:lnTo>
                    <a:pt x="0" y="64"/>
                  </a:lnTo>
                  <a:lnTo>
                    <a:pt x="0" y="56"/>
                  </a:lnTo>
                  <a:lnTo>
                    <a:pt x="0" y="48"/>
                  </a:lnTo>
                  <a:lnTo>
                    <a:pt x="0" y="48"/>
                  </a:lnTo>
                  <a:lnTo>
                    <a:pt x="0" y="40"/>
                  </a:lnTo>
                  <a:lnTo>
                    <a:pt x="0" y="40"/>
                  </a:lnTo>
                  <a:lnTo>
                    <a:pt x="0" y="32"/>
                  </a:lnTo>
                  <a:lnTo>
                    <a:pt x="0" y="32"/>
                  </a:lnTo>
                  <a:lnTo>
                    <a:pt x="8" y="24"/>
                  </a:lnTo>
                  <a:lnTo>
                    <a:pt x="8" y="24"/>
                  </a:lnTo>
                  <a:lnTo>
                    <a:pt x="16" y="24"/>
                  </a:lnTo>
                  <a:lnTo>
                    <a:pt x="80" y="0"/>
                  </a:lnTo>
                  <a:lnTo>
                    <a:pt x="304" y="0"/>
                  </a:lnTo>
                  <a:lnTo>
                    <a:pt x="32" y="72"/>
                  </a:lnTo>
                  <a:close/>
                </a:path>
              </a:pathLst>
            </a:custGeom>
            <a:solidFill>
              <a:srgbClr val="F43030"/>
            </a:solidFill>
            <a:ln w="9525">
              <a:noFill/>
              <a:round/>
              <a:headEnd/>
              <a:tailEnd/>
            </a:ln>
          </p:spPr>
          <p:txBody>
            <a:bodyPr/>
            <a:lstStyle/>
            <a:p>
              <a:endParaRPr lang="en-US"/>
            </a:p>
          </p:txBody>
        </p:sp>
        <p:sp>
          <p:nvSpPr>
            <p:cNvPr id="10326" name="Text Box 86"/>
            <p:cNvSpPr txBox="1">
              <a:spLocks noChangeArrowheads="1"/>
            </p:cNvSpPr>
            <p:nvPr/>
          </p:nvSpPr>
          <p:spPr bwMode="auto">
            <a:xfrm>
              <a:off x="196" y="1036"/>
              <a:ext cx="624" cy="183"/>
            </a:xfrm>
            <a:prstGeom prst="rect">
              <a:avLst/>
            </a:prstGeom>
            <a:noFill/>
            <a:ln w="9525">
              <a:noFill/>
              <a:miter lim="800000"/>
              <a:headEnd/>
              <a:tailEnd/>
            </a:ln>
            <a:effectLst/>
          </p:spPr>
          <p:txBody>
            <a:bodyPr>
              <a:spAutoFit/>
            </a:bodyPr>
            <a:lstStyle/>
            <a:p>
              <a:pPr>
                <a:spcBef>
                  <a:spcPct val="50000"/>
                </a:spcBef>
              </a:pPr>
              <a:r>
                <a:rPr lang="en-US" sz="1300" b="1"/>
                <a:t>CAUTION</a:t>
              </a:r>
              <a:endParaRPr lang="en-US" sz="1300"/>
            </a:p>
          </p:txBody>
        </p:sp>
        <p:sp>
          <p:nvSpPr>
            <p:cNvPr id="10327" name="Text Box 87"/>
            <p:cNvSpPr txBox="1">
              <a:spLocks noChangeArrowheads="1"/>
            </p:cNvSpPr>
            <p:nvPr/>
          </p:nvSpPr>
          <p:spPr bwMode="auto">
            <a:xfrm>
              <a:off x="152" y="1626"/>
              <a:ext cx="670" cy="182"/>
            </a:xfrm>
            <a:prstGeom prst="rect">
              <a:avLst/>
            </a:prstGeom>
            <a:noFill/>
            <a:ln w="9525">
              <a:noFill/>
              <a:miter lim="800000"/>
              <a:headEnd/>
              <a:tailEnd/>
            </a:ln>
            <a:effectLst/>
          </p:spPr>
          <p:txBody>
            <a:bodyPr>
              <a:spAutoFit/>
            </a:bodyPr>
            <a:lstStyle/>
            <a:p>
              <a:pPr algn="ctr">
                <a:lnSpc>
                  <a:spcPct val="80000"/>
                </a:lnSpc>
              </a:pPr>
              <a:r>
                <a:rPr lang="en-US" sz="800" b="1">
                  <a:solidFill>
                    <a:schemeClr val="bg1"/>
                  </a:solidFill>
                </a:rPr>
                <a:t>Corrosive</a:t>
              </a:r>
            </a:p>
            <a:p>
              <a:pPr algn="ctr">
                <a:lnSpc>
                  <a:spcPct val="80000"/>
                </a:lnSpc>
              </a:pPr>
              <a:r>
                <a:rPr lang="en-US" sz="800" b="1">
                  <a:solidFill>
                    <a:schemeClr val="bg1"/>
                  </a:solidFill>
                </a:rPr>
                <a:t>Avoid Contact</a:t>
              </a:r>
            </a:p>
          </p:txBody>
        </p:sp>
      </p:grpSp>
      <p:pic>
        <p:nvPicPr>
          <p:cNvPr id="10484" name="Picture 244"/>
          <p:cNvPicPr>
            <a:picLocks noChangeAspect="1" noChangeArrowheads="1"/>
          </p:cNvPicPr>
          <p:nvPr/>
        </p:nvPicPr>
        <p:blipFill>
          <a:blip r:embed="rId3"/>
          <a:srcRect/>
          <a:stretch>
            <a:fillRect/>
          </a:stretch>
        </p:blipFill>
        <p:spPr bwMode="auto">
          <a:xfrm>
            <a:off x="241300" y="4368800"/>
            <a:ext cx="1209675" cy="1168400"/>
          </a:xfrm>
          <a:prstGeom prst="rect">
            <a:avLst/>
          </a:prstGeom>
          <a:noFill/>
        </p:spPr>
      </p:pic>
      <p:sp>
        <p:nvSpPr>
          <p:cNvPr id="10504" name="Rectangle 264"/>
          <p:cNvSpPr>
            <a:spLocks noGrp="1" noChangeArrowheads="1"/>
          </p:cNvSpPr>
          <p:nvPr>
            <p:ph type="title"/>
          </p:nvPr>
        </p:nvSpPr>
        <p:spPr/>
        <p:txBody>
          <a:bodyPr/>
          <a:lstStyle/>
          <a:p>
            <a:r>
              <a:rPr lang="en-US"/>
              <a:t>Chemical Hazards</a:t>
            </a:r>
          </a:p>
        </p:txBody>
      </p:sp>
      <p:sp>
        <p:nvSpPr>
          <p:cNvPr id="10505" name="Rectangle 265"/>
          <p:cNvSpPr>
            <a:spLocks noGrp="1" noChangeArrowheads="1"/>
          </p:cNvSpPr>
          <p:nvPr>
            <p:ph type="body" idx="1"/>
          </p:nvPr>
        </p:nvSpPr>
        <p:spPr/>
        <p:txBody>
          <a:bodyPr/>
          <a:lstStyle/>
          <a:p>
            <a:pPr>
              <a:lnSpc>
                <a:spcPct val="90000"/>
              </a:lnSpc>
            </a:pPr>
            <a:r>
              <a:rPr lang="en-US" sz="2400"/>
              <a:t>Pay attention to the labels:</a:t>
            </a:r>
          </a:p>
          <a:p>
            <a:pPr lvl="1">
              <a:lnSpc>
                <a:spcPct val="90000"/>
              </a:lnSpc>
            </a:pPr>
            <a:r>
              <a:rPr lang="en-US" sz="2000" b="1">
                <a:solidFill>
                  <a:srgbClr val="F43030"/>
                </a:solidFill>
              </a:rPr>
              <a:t>Hazard</a:t>
            </a:r>
            <a:endParaRPr lang="en-US" sz="2000"/>
          </a:p>
          <a:p>
            <a:pPr lvl="2">
              <a:lnSpc>
                <a:spcPct val="90000"/>
              </a:lnSpc>
            </a:pPr>
            <a:r>
              <a:rPr lang="en-US" sz="1600"/>
              <a:t>Potentially dangerous.</a:t>
            </a:r>
          </a:p>
          <a:p>
            <a:pPr lvl="1">
              <a:lnSpc>
                <a:spcPct val="90000"/>
              </a:lnSpc>
            </a:pPr>
            <a:r>
              <a:rPr lang="en-US" sz="2000" b="1">
                <a:solidFill>
                  <a:srgbClr val="F43030"/>
                </a:solidFill>
              </a:rPr>
              <a:t>Flammable</a:t>
            </a:r>
            <a:endParaRPr lang="en-US" sz="2000"/>
          </a:p>
          <a:p>
            <a:pPr lvl="2">
              <a:lnSpc>
                <a:spcPct val="90000"/>
              </a:lnSpc>
            </a:pPr>
            <a:r>
              <a:rPr lang="en-US" sz="1600"/>
              <a:t>Anything that ignites easily or is capable of burning rapidly.</a:t>
            </a:r>
          </a:p>
          <a:p>
            <a:pPr lvl="1">
              <a:lnSpc>
                <a:spcPct val="90000"/>
              </a:lnSpc>
            </a:pPr>
            <a:r>
              <a:rPr lang="en-US" sz="2000" b="1">
                <a:solidFill>
                  <a:srgbClr val="F43030"/>
                </a:solidFill>
              </a:rPr>
              <a:t>Use and Care Instructions</a:t>
            </a:r>
            <a:endParaRPr lang="en-US" sz="2000"/>
          </a:p>
          <a:p>
            <a:pPr lvl="2">
              <a:lnSpc>
                <a:spcPct val="90000"/>
              </a:lnSpc>
            </a:pPr>
            <a:r>
              <a:rPr lang="en-US" sz="1600"/>
              <a:t>Instructions written by manufacturers to inform consumers how to use and care for the product.</a:t>
            </a:r>
          </a:p>
          <a:p>
            <a:pPr lvl="1">
              <a:lnSpc>
                <a:spcPct val="90000"/>
              </a:lnSpc>
            </a:pPr>
            <a:r>
              <a:rPr lang="en-US" sz="2000" b="1">
                <a:solidFill>
                  <a:srgbClr val="F43030"/>
                </a:solidFill>
              </a:rPr>
              <a:t>Caustic Cleaner</a:t>
            </a:r>
            <a:endParaRPr lang="en-US" sz="2000"/>
          </a:p>
          <a:p>
            <a:pPr lvl="2">
              <a:lnSpc>
                <a:spcPct val="90000"/>
              </a:lnSpc>
            </a:pPr>
            <a:r>
              <a:rPr lang="en-US" sz="1600"/>
              <a:t>Household cleaner that may burn or corrode the skin on contact.</a:t>
            </a:r>
          </a:p>
          <a:p>
            <a:pPr lvl="1">
              <a:lnSpc>
                <a:spcPct val="90000"/>
              </a:lnSpc>
            </a:pPr>
            <a:r>
              <a:rPr lang="en-US" sz="2000" b="1">
                <a:solidFill>
                  <a:srgbClr val="F43030"/>
                </a:solidFill>
              </a:rPr>
              <a:t>Poisonous</a:t>
            </a:r>
            <a:endParaRPr lang="en-US" sz="2000"/>
          </a:p>
          <a:p>
            <a:pPr lvl="2">
              <a:lnSpc>
                <a:spcPct val="90000"/>
              </a:lnSpc>
            </a:pPr>
            <a:r>
              <a:rPr lang="en-US" sz="1600"/>
              <a:t>Capable of harming or killing if ingested.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0504"/>
                                        </p:tgtEl>
                                        <p:attrNameLst>
                                          <p:attrName>style.visibility</p:attrName>
                                        </p:attrNameLst>
                                      </p:cBhvr>
                                      <p:to>
                                        <p:strVal val="visible"/>
                                      </p:to>
                                    </p:set>
                                    <p:animEffect transition="in" filter="slide(fromBottom)">
                                      <p:cBhvr>
                                        <p:cTn id="7" dur="500"/>
                                        <p:tgtEl>
                                          <p:spTgt spid="10504"/>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0505">
                                            <p:txEl>
                                              <p:pRg st="0" end="0"/>
                                            </p:txEl>
                                          </p:spTgt>
                                        </p:tgtEl>
                                        <p:attrNameLst>
                                          <p:attrName>style.visibility</p:attrName>
                                        </p:attrNameLst>
                                      </p:cBhvr>
                                      <p:to>
                                        <p:strVal val="visible"/>
                                      </p:to>
                                    </p:set>
                                    <p:animEffect transition="in" filter="slide(fromLeft)">
                                      <p:cBhvr>
                                        <p:cTn id="11" dur="500"/>
                                        <p:tgtEl>
                                          <p:spTgt spid="10505">
                                            <p:txEl>
                                              <p:pRg st="0" end="0"/>
                                            </p:txEl>
                                          </p:spTgt>
                                        </p:tgtEl>
                                      </p:cBhvr>
                                    </p:animEffect>
                                  </p:childTnLst>
                                </p:cTn>
                              </p:par>
                              <p:par>
                                <p:cTn id="12" presetID="12" presetClass="entr" presetSubtype="8" fill="hold" grpId="0" nodeType="withEffect">
                                  <p:stCondLst>
                                    <p:cond delay="0"/>
                                  </p:stCondLst>
                                  <p:childTnLst>
                                    <p:set>
                                      <p:cBhvr>
                                        <p:cTn id="13" dur="1" fill="hold">
                                          <p:stCondLst>
                                            <p:cond delay="0"/>
                                          </p:stCondLst>
                                        </p:cTn>
                                        <p:tgtEl>
                                          <p:spTgt spid="10505">
                                            <p:txEl>
                                              <p:pRg st="1" end="1"/>
                                            </p:txEl>
                                          </p:spTgt>
                                        </p:tgtEl>
                                        <p:attrNameLst>
                                          <p:attrName>style.visibility</p:attrName>
                                        </p:attrNameLst>
                                      </p:cBhvr>
                                      <p:to>
                                        <p:strVal val="visible"/>
                                      </p:to>
                                    </p:set>
                                    <p:animEffect transition="in" filter="slide(fromLeft)">
                                      <p:cBhvr>
                                        <p:cTn id="14" dur="500"/>
                                        <p:tgtEl>
                                          <p:spTgt spid="10505">
                                            <p:txEl>
                                              <p:pRg st="1" end="1"/>
                                            </p:txEl>
                                          </p:spTgt>
                                        </p:tgtEl>
                                      </p:cBhvr>
                                    </p:animEffect>
                                  </p:childTnLst>
                                </p:cTn>
                              </p:par>
                              <p:par>
                                <p:cTn id="15" presetID="12" presetClass="entr" presetSubtype="8" fill="hold" grpId="0" nodeType="withEffect">
                                  <p:stCondLst>
                                    <p:cond delay="0"/>
                                  </p:stCondLst>
                                  <p:childTnLst>
                                    <p:set>
                                      <p:cBhvr>
                                        <p:cTn id="16" dur="1" fill="hold">
                                          <p:stCondLst>
                                            <p:cond delay="0"/>
                                          </p:stCondLst>
                                        </p:cTn>
                                        <p:tgtEl>
                                          <p:spTgt spid="10505">
                                            <p:txEl>
                                              <p:pRg st="2" end="2"/>
                                            </p:txEl>
                                          </p:spTgt>
                                        </p:tgtEl>
                                        <p:attrNameLst>
                                          <p:attrName>style.visibility</p:attrName>
                                        </p:attrNameLst>
                                      </p:cBhvr>
                                      <p:to>
                                        <p:strVal val="visible"/>
                                      </p:to>
                                    </p:set>
                                    <p:animEffect transition="in" filter="slide(fromLeft)">
                                      <p:cBhvr>
                                        <p:cTn id="17" dur="500"/>
                                        <p:tgtEl>
                                          <p:spTgt spid="10505">
                                            <p:txEl>
                                              <p:pRg st="2" end="2"/>
                                            </p:txEl>
                                          </p:spTgt>
                                        </p:tgtEl>
                                      </p:cBhvr>
                                    </p:animEffect>
                                  </p:childTnLst>
                                </p:cTn>
                              </p:par>
                              <p:par>
                                <p:cTn id="18" presetID="12" presetClass="entr" presetSubtype="8" fill="hold" grpId="0" nodeType="withEffect">
                                  <p:stCondLst>
                                    <p:cond delay="0"/>
                                  </p:stCondLst>
                                  <p:childTnLst>
                                    <p:set>
                                      <p:cBhvr>
                                        <p:cTn id="19" dur="1" fill="hold">
                                          <p:stCondLst>
                                            <p:cond delay="0"/>
                                          </p:stCondLst>
                                        </p:cTn>
                                        <p:tgtEl>
                                          <p:spTgt spid="10505">
                                            <p:txEl>
                                              <p:pRg st="3" end="3"/>
                                            </p:txEl>
                                          </p:spTgt>
                                        </p:tgtEl>
                                        <p:attrNameLst>
                                          <p:attrName>style.visibility</p:attrName>
                                        </p:attrNameLst>
                                      </p:cBhvr>
                                      <p:to>
                                        <p:strVal val="visible"/>
                                      </p:to>
                                    </p:set>
                                    <p:animEffect transition="in" filter="slide(fromLeft)">
                                      <p:cBhvr>
                                        <p:cTn id="20" dur="500"/>
                                        <p:tgtEl>
                                          <p:spTgt spid="10505">
                                            <p:txEl>
                                              <p:pRg st="3" end="3"/>
                                            </p:txEl>
                                          </p:spTgt>
                                        </p:tgtEl>
                                      </p:cBhvr>
                                    </p:animEffect>
                                  </p:childTnLst>
                                </p:cTn>
                              </p:par>
                              <p:par>
                                <p:cTn id="21" presetID="12" presetClass="entr" presetSubtype="8" fill="hold" grpId="0" nodeType="withEffect">
                                  <p:stCondLst>
                                    <p:cond delay="0"/>
                                  </p:stCondLst>
                                  <p:childTnLst>
                                    <p:set>
                                      <p:cBhvr>
                                        <p:cTn id="22" dur="1" fill="hold">
                                          <p:stCondLst>
                                            <p:cond delay="0"/>
                                          </p:stCondLst>
                                        </p:cTn>
                                        <p:tgtEl>
                                          <p:spTgt spid="10505">
                                            <p:txEl>
                                              <p:pRg st="4" end="4"/>
                                            </p:txEl>
                                          </p:spTgt>
                                        </p:tgtEl>
                                        <p:attrNameLst>
                                          <p:attrName>style.visibility</p:attrName>
                                        </p:attrNameLst>
                                      </p:cBhvr>
                                      <p:to>
                                        <p:strVal val="visible"/>
                                      </p:to>
                                    </p:set>
                                    <p:animEffect transition="in" filter="slide(fromLeft)">
                                      <p:cBhvr>
                                        <p:cTn id="23" dur="500"/>
                                        <p:tgtEl>
                                          <p:spTgt spid="10505">
                                            <p:txEl>
                                              <p:pRg st="4" end="4"/>
                                            </p:txEl>
                                          </p:spTgt>
                                        </p:tgtEl>
                                      </p:cBhvr>
                                    </p:animEffect>
                                  </p:childTnLst>
                                </p:cTn>
                              </p:par>
                              <p:par>
                                <p:cTn id="24" presetID="12" presetClass="entr" presetSubtype="8" fill="hold" grpId="0" nodeType="withEffect">
                                  <p:stCondLst>
                                    <p:cond delay="0"/>
                                  </p:stCondLst>
                                  <p:childTnLst>
                                    <p:set>
                                      <p:cBhvr>
                                        <p:cTn id="25" dur="1" fill="hold">
                                          <p:stCondLst>
                                            <p:cond delay="0"/>
                                          </p:stCondLst>
                                        </p:cTn>
                                        <p:tgtEl>
                                          <p:spTgt spid="10505">
                                            <p:txEl>
                                              <p:pRg st="5" end="5"/>
                                            </p:txEl>
                                          </p:spTgt>
                                        </p:tgtEl>
                                        <p:attrNameLst>
                                          <p:attrName>style.visibility</p:attrName>
                                        </p:attrNameLst>
                                      </p:cBhvr>
                                      <p:to>
                                        <p:strVal val="visible"/>
                                      </p:to>
                                    </p:set>
                                    <p:animEffect transition="in" filter="slide(fromLeft)">
                                      <p:cBhvr>
                                        <p:cTn id="26" dur="500"/>
                                        <p:tgtEl>
                                          <p:spTgt spid="10505">
                                            <p:txEl>
                                              <p:pRg st="5" end="5"/>
                                            </p:txEl>
                                          </p:spTgt>
                                        </p:tgtEl>
                                      </p:cBhvr>
                                    </p:animEffect>
                                  </p:childTnLst>
                                </p:cTn>
                              </p:par>
                              <p:par>
                                <p:cTn id="27" presetID="12" presetClass="entr" presetSubtype="8" fill="hold" grpId="0" nodeType="withEffect">
                                  <p:stCondLst>
                                    <p:cond delay="0"/>
                                  </p:stCondLst>
                                  <p:childTnLst>
                                    <p:set>
                                      <p:cBhvr>
                                        <p:cTn id="28" dur="1" fill="hold">
                                          <p:stCondLst>
                                            <p:cond delay="0"/>
                                          </p:stCondLst>
                                        </p:cTn>
                                        <p:tgtEl>
                                          <p:spTgt spid="10505">
                                            <p:txEl>
                                              <p:pRg st="6" end="6"/>
                                            </p:txEl>
                                          </p:spTgt>
                                        </p:tgtEl>
                                        <p:attrNameLst>
                                          <p:attrName>style.visibility</p:attrName>
                                        </p:attrNameLst>
                                      </p:cBhvr>
                                      <p:to>
                                        <p:strVal val="visible"/>
                                      </p:to>
                                    </p:set>
                                    <p:animEffect transition="in" filter="slide(fromLeft)">
                                      <p:cBhvr>
                                        <p:cTn id="29" dur="500"/>
                                        <p:tgtEl>
                                          <p:spTgt spid="10505">
                                            <p:txEl>
                                              <p:pRg st="6" end="6"/>
                                            </p:txEl>
                                          </p:spTgt>
                                        </p:tgtEl>
                                      </p:cBhvr>
                                    </p:animEffect>
                                  </p:childTnLst>
                                </p:cTn>
                              </p:par>
                              <p:par>
                                <p:cTn id="30" presetID="12" presetClass="entr" presetSubtype="8" fill="hold" grpId="0" nodeType="withEffect">
                                  <p:stCondLst>
                                    <p:cond delay="0"/>
                                  </p:stCondLst>
                                  <p:childTnLst>
                                    <p:set>
                                      <p:cBhvr>
                                        <p:cTn id="31" dur="1" fill="hold">
                                          <p:stCondLst>
                                            <p:cond delay="0"/>
                                          </p:stCondLst>
                                        </p:cTn>
                                        <p:tgtEl>
                                          <p:spTgt spid="10505">
                                            <p:txEl>
                                              <p:pRg st="7" end="7"/>
                                            </p:txEl>
                                          </p:spTgt>
                                        </p:tgtEl>
                                        <p:attrNameLst>
                                          <p:attrName>style.visibility</p:attrName>
                                        </p:attrNameLst>
                                      </p:cBhvr>
                                      <p:to>
                                        <p:strVal val="visible"/>
                                      </p:to>
                                    </p:set>
                                    <p:animEffect transition="in" filter="slide(fromLeft)">
                                      <p:cBhvr>
                                        <p:cTn id="32" dur="500"/>
                                        <p:tgtEl>
                                          <p:spTgt spid="10505">
                                            <p:txEl>
                                              <p:pRg st="7" end="7"/>
                                            </p:txEl>
                                          </p:spTgt>
                                        </p:tgtEl>
                                      </p:cBhvr>
                                    </p:animEffect>
                                  </p:childTnLst>
                                </p:cTn>
                              </p:par>
                              <p:par>
                                <p:cTn id="33" presetID="12" presetClass="entr" presetSubtype="8" fill="hold" grpId="0" nodeType="withEffect">
                                  <p:stCondLst>
                                    <p:cond delay="0"/>
                                  </p:stCondLst>
                                  <p:childTnLst>
                                    <p:set>
                                      <p:cBhvr>
                                        <p:cTn id="34" dur="1" fill="hold">
                                          <p:stCondLst>
                                            <p:cond delay="0"/>
                                          </p:stCondLst>
                                        </p:cTn>
                                        <p:tgtEl>
                                          <p:spTgt spid="10505">
                                            <p:txEl>
                                              <p:pRg st="8" end="8"/>
                                            </p:txEl>
                                          </p:spTgt>
                                        </p:tgtEl>
                                        <p:attrNameLst>
                                          <p:attrName>style.visibility</p:attrName>
                                        </p:attrNameLst>
                                      </p:cBhvr>
                                      <p:to>
                                        <p:strVal val="visible"/>
                                      </p:to>
                                    </p:set>
                                    <p:animEffect transition="in" filter="slide(fromLeft)">
                                      <p:cBhvr>
                                        <p:cTn id="35" dur="500"/>
                                        <p:tgtEl>
                                          <p:spTgt spid="10505">
                                            <p:txEl>
                                              <p:pRg st="8" end="8"/>
                                            </p:txEl>
                                          </p:spTgt>
                                        </p:tgtEl>
                                      </p:cBhvr>
                                    </p:animEffect>
                                  </p:childTnLst>
                                </p:cTn>
                              </p:par>
                              <p:par>
                                <p:cTn id="36" presetID="12" presetClass="entr" presetSubtype="8" fill="hold" grpId="0" nodeType="withEffect">
                                  <p:stCondLst>
                                    <p:cond delay="0"/>
                                  </p:stCondLst>
                                  <p:childTnLst>
                                    <p:set>
                                      <p:cBhvr>
                                        <p:cTn id="37" dur="1" fill="hold">
                                          <p:stCondLst>
                                            <p:cond delay="0"/>
                                          </p:stCondLst>
                                        </p:cTn>
                                        <p:tgtEl>
                                          <p:spTgt spid="10505">
                                            <p:txEl>
                                              <p:pRg st="9" end="9"/>
                                            </p:txEl>
                                          </p:spTgt>
                                        </p:tgtEl>
                                        <p:attrNameLst>
                                          <p:attrName>style.visibility</p:attrName>
                                        </p:attrNameLst>
                                      </p:cBhvr>
                                      <p:to>
                                        <p:strVal val="visible"/>
                                      </p:to>
                                    </p:set>
                                    <p:animEffect transition="in" filter="slide(fromLeft)">
                                      <p:cBhvr>
                                        <p:cTn id="38" dur="500"/>
                                        <p:tgtEl>
                                          <p:spTgt spid="10505">
                                            <p:txEl>
                                              <p:pRg st="9" end="9"/>
                                            </p:txEl>
                                          </p:spTgt>
                                        </p:tgtEl>
                                      </p:cBhvr>
                                    </p:animEffect>
                                  </p:childTnLst>
                                </p:cTn>
                              </p:par>
                              <p:par>
                                <p:cTn id="39" presetID="12" presetClass="entr" presetSubtype="8" fill="hold" grpId="0" nodeType="withEffect">
                                  <p:stCondLst>
                                    <p:cond delay="0"/>
                                  </p:stCondLst>
                                  <p:childTnLst>
                                    <p:set>
                                      <p:cBhvr>
                                        <p:cTn id="40" dur="1" fill="hold">
                                          <p:stCondLst>
                                            <p:cond delay="0"/>
                                          </p:stCondLst>
                                        </p:cTn>
                                        <p:tgtEl>
                                          <p:spTgt spid="10505">
                                            <p:txEl>
                                              <p:pRg st="10" end="10"/>
                                            </p:txEl>
                                          </p:spTgt>
                                        </p:tgtEl>
                                        <p:attrNameLst>
                                          <p:attrName>style.visibility</p:attrName>
                                        </p:attrNameLst>
                                      </p:cBhvr>
                                      <p:to>
                                        <p:strVal val="visible"/>
                                      </p:to>
                                    </p:set>
                                    <p:animEffect transition="in" filter="slide(fromLeft)">
                                      <p:cBhvr>
                                        <p:cTn id="41" dur="500"/>
                                        <p:tgtEl>
                                          <p:spTgt spid="10505">
                                            <p:txEl>
                                              <p:pRg st="10" end="10"/>
                                            </p:txEl>
                                          </p:spTgt>
                                        </p:tgtEl>
                                      </p:cBhvr>
                                    </p:animEffect>
                                  </p:childTnLst>
                                </p:cTn>
                              </p:par>
                            </p:childTnLst>
                          </p:cTn>
                        </p:par>
                        <p:par>
                          <p:cTn id="42" fill="hold">
                            <p:stCondLst>
                              <p:cond delay="1000"/>
                            </p:stCondLst>
                            <p:childTnLst>
                              <p:par>
                                <p:cTn id="43" presetID="12" presetClass="entr" presetSubtype="4" fill="hold" nodeType="afterEffect">
                                  <p:stCondLst>
                                    <p:cond delay="0"/>
                                  </p:stCondLst>
                                  <p:childTnLst>
                                    <p:set>
                                      <p:cBhvr>
                                        <p:cTn id="44" dur="1" fill="hold">
                                          <p:stCondLst>
                                            <p:cond delay="0"/>
                                          </p:stCondLst>
                                        </p:cTn>
                                        <p:tgtEl>
                                          <p:spTgt spid="10503"/>
                                        </p:tgtEl>
                                        <p:attrNameLst>
                                          <p:attrName>style.visibility</p:attrName>
                                        </p:attrNameLst>
                                      </p:cBhvr>
                                      <p:to>
                                        <p:strVal val="visible"/>
                                      </p:to>
                                    </p:set>
                                    <p:animEffect transition="in" filter="slide(fromBottom)">
                                      <p:cBhvr>
                                        <p:cTn id="45" dur="500"/>
                                        <p:tgtEl>
                                          <p:spTgt spid="10503"/>
                                        </p:tgtEl>
                                      </p:cBhvr>
                                    </p:animEffect>
                                  </p:childTnLst>
                                </p:cTn>
                              </p:par>
                            </p:childTnLst>
                          </p:cTn>
                        </p:par>
                        <p:par>
                          <p:cTn id="46" fill="hold">
                            <p:stCondLst>
                              <p:cond delay="1500"/>
                            </p:stCondLst>
                            <p:childTnLst>
                              <p:par>
                                <p:cTn id="47" presetID="22" presetClass="entr" presetSubtype="4" fill="hold" nodeType="afterEffect">
                                  <p:stCondLst>
                                    <p:cond delay="0"/>
                                  </p:stCondLst>
                                  <p:childTnLst>
                                    <p:set>
                                      <p:cBhvr>
                                        <p:cTn id="48" dur="1" fill="hold">
                                          <p:stCondLst>
                                            <p:cond delay="0"/>
                                          </p:stCondLst>
                                        </p:cTn>
                                        <p:tgtEl>
                                          <p:spTgt spid="10484"/>
                                        </p:tgtEl>
                                        <p:attrNameLst>
                                          <p:attrName>style.visibility</p:attrName>
                                        </p:attrNameLst>
                                      </p:cBhvr>
                                      <p:to>
                                        <p:strVal val="visible"/>
                                      </p:to>
                                    </p:set>
                                    <p:animEffect transition="in" filter="wipe(down)">
                                      <p:cBhvr>
                                        <p:cTn id="49" dur="500"/>
                                        <p:tgtEl>
                                          <p:spTgt spid="10484"/>
                                        </p:tgtEl>
                                      </p:cBhvr>
                                    </p:animEffect>
                                  </p:childTnLst>
                                </p:cTn>
                              </p:par>
                            </p:childTnLst>
                          </p:cTn>
                        </p:par>
                        <p:par>
                          <p:cTn id="50" fill="hold">
                            <p:stCondLst>
                              <p:cond delay="2000"/>
                            </p:stCondLst>
                            <p:childTnLst>
                              <p:par>
                                <p:cTn id="51" presetID="22" presetClass="entr" presetSubtype="4" fill="hold" nodeType="afterEffect">
                                  <p:stCondLst>
                                    <p:cond delay="0"/>
                                  </p:stCondLst>
                                  <p:childTnLst>
                                    <p:set>
                                      <p:cBhvr>
                                        <p:cTn id="52" dur="1" fill="hold">
                                          <p:stCondLst>
                                            <p:cond delay="0"/>
                                          </p:stCondLst>
                                        </p:cTn>
                                        <p:tgtEl>
                                          <p:spTgt spid="10328"/>
                                        </p:tgtEl>
                                        <p:attrNameLst>
                                          <p:attrName>style.visibility</p:attrName>
                                        </p:attrNameLst>
                                      </p:cBhvr>
                                      <p:to>
                                        <p:strVal val="visible"/>
                                      </p:to>
                                    </p:set>
                                    <p:animEffect transition="in" filter="wipe(down)">
                                      <p:cBhvr>
                                        <p:cTn id="53" dur="500"/>
                                        <p:tgtEl>
                                          <p:spTgt spid="103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04" grpId="0" autoUpdateAnimBg="0"/>
      <p:bldP spid="10505"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3932A441-8457-4067-818A-1C842AEF0660}" type="slidenum">
              <a:rPr lang="en-US"/>
              <a:pPr/>
              <a:t>14</a:t>
            </a:fld>
            <a:endParaRPr lang="en-US"/>
          </a:p>
        </p:txBody>
      </p:sp>
      <p:pic>
        <p:nvPicPr>
          <p:cNvPr id="28677" name="Picture 5"/>
          <p:cNvPicPr>
            <a:picLocks noChangeAspect="1" noChangeArrowheads="1"/>
          </p:cNvPicPr>
          <p:nvPr/>
        </p:nvPicPr>
        <p:blipFill>
          <a:blip r:embed="rId2"/>
          <a:srcRect/>
          <a:stretch>
            <a:fillRect/>
          </a:stretch>
        </p:blipFill>
        <p:spPr bwMode="auto">
          <a:xfrm>
            <a:off x="384175" y="3943350"/>
            <a:ext cx="1033463" cy="2025650"/>
          </a:xfrm>
          <a:prstGeom prst="rect">
            <a:avLst/>
          </a:prstGeom>
          <a:noFill/>
        </p:spPr>
      </p:pic>
      <p:pic>
        <p:nvPicPr>
          <p:cNvPr id="28678" name="Picture 6"/>
          <p:cNvPicPr>
            <a:picLocks noChangeAspect="1" noChangeArrowheads="1"/>
          </p:cNvPicPr>
          <p:nvPr/>
        </p:nvPicPr>
        <p:blipFill>
          <a:blip r:embed="rId3"/>
          <a:srcRect/>
          <a:stretch>
            <a:fillRect/>
          </a:stretch>
        </p:blipFill>
        <p:spPr bwMode="auto">
          <a:xfrm>
            <a:off x="165100" y="1619250"/>
            <a:ext cx="1906588" cy="1460500"/>
          </a:xfrm>
          <a:prstGeom prst="rect">
            <a:avLst/>
          </a:prstGeom>
          <a:noFill/>
        </p:spPr>
      </p:pic>
      <p:sp>
        <p:nvSpPr>
          <p:cNvPr id="28681" name="Rectangle 9"/>
          <p:cNvSpPr>
            <a:spLocks noGrp="1" noChangeArrowheads="1"/>
          </p:cNvSpPr>
          <p:nvPr>
            <p:ph type="title"/>
          </p:nvPr>
        </p:nvSpPr>
        <p:spPr/>
        <p:txBody>
          <a:bodyPr/>
          <a:lstStyle/>
          <a:p>
            <a:r>
              <a:rPr lang="en-US" sz="3100"/>
              <a:t>Preventing Injury to Children</a:t>
            </a:r>
            <a:endParaRPr lang="en-US"/>
          </a:p>
        </p:txBody>
      </p:sp>
      <p:sp>
        <p:nvSpPr>
          <p:cNvPr id="28682" name="Rectangle 10"/>
          <p:cNvSpPr>
            <a:spLocks noGrp="1" noChangeArrowheads="1"/>
          </p:cNvSpPr>
          <p:nvPr>
            <p:ph type="body" idx="1"/>
          </p:nvPr>
        </p:nvSpPr>
        <p:spPr/>
        <p:txBody>
          <a:bodyPr/>
          <a:lstStyle/>
          <a:p>
            <a:pPr>
              <a:lnSpc>
                <a:spcPct val="90000"/>
              </a:lnSpc>
            </a:pPr>
            <a:r>
              <a:rPr lang="en-US"/>
              <a:t>Childproofing your kitchen:</a:t>
            </a:r>
          </a:p>
          <a:p>
            <a:pPr lvl="1">
              <a:lnSpc>
                <a:spcPct val="105000"/>
              </a:lnSpc>
            </a:pPr>
            <a:r>
              <a:rPr lang="en-US"/>
              <a:t>If you have children under the age of 2 in the house, use a safety gate to the kitchen.</a:t>
            </a:r>
          </a:p>
          <a:p>
            <a:pPr lvl="1">
              <a:lnSpc>
                <a:spcPct val="105000"/>
              </a:lnSpc>
            </a:pPr>
            <a:r>
              <a:rPr lang="en-US"/>
              <a:t>Remove small magnets from the refrigerator to prevent choking accidents.</a:t>
            </a:r>
          </a:p>
          <a:p>
            <a:pPr lvl="1">
              <a:lnSpc>
                <a:spcPct val="105000"/>
              </a:lnSpc>
            </a:pPr>
            <a:r>
              <a:rPr lang="en-US"/>
              <a:t>Put a cover over the garbage disposal switch.</a:t>
            </a:r>
          </a:p>
          <a:p>
            <a:pPr lvl="1">
              <a:lnSpc>
                <a:spcPct val="105000"/>
              </a:lnSpc>
            </a:pPr>
            <a:r>
              <a:rPr lang="en-US"/>
              <a:t>Move household chemicals out of children’s reach and/or put safety latches on all cupboards.</a:t>
            </a:r>
          </a:p>
          <a:p>
            <a:pPr lvl="1">
              <a:lnSpc>
                <a:spcPct val="105000"/>
              </a:lnSpc>
            </a:pPr>
            <a:r>
              <a:rPr lang="en-US"/>
              <a:t>Store knives out of the reach of children.</a:t>
            </a:r>
          </a:p>
          <a:p>
            <a:pPr lvl="1">
              <a:lnSpc>
                <a:spcPct val="105000"/>
              </a:lnSpc>
            </a:pPr>
            <a:r>
              <a:rPr lang="en-US"/>
              <a:t>Teach children about kitchen safety!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8681"/>
                                        </p:tgtEl>
                                        <p:attrNameLst>
                                          <p:attrName>style.visibility</p:attrName>
                                        </p:attrNameLst>
                                      </p:cBhvr>
                                      <p:to>
                                        <p:strVal val="visible"/>
                                      </p:to>
                                    </p:set>
                                    <p:animEffect transition="in" filter="slide(fromBottom)">
                                      <p:cBhvr>
                                        <p:cTn id="7" dur="500"/>
                                        <p:tgtEl>
                                          <p:spTgt spid="2868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8678"/>
                                        </p:tgtEl>
                                        <p:attrNameLst>
                                          <p:attrName>style.visibility</p:attrName>
                                        </p:attrNameLst>
                                      </p:cBhvr>
                                      <p:to>
                                        <p:strVal val="visible"/>
                                      </p:to>
                                    </p:set>
                                    <p:animEffect transition="in" filter="wipe(down)">
                                      <p:cBhvr>
                                        <p:cTn id="11" dur="500"/>
                                        <p:tgtEl>
                                          <p:spTgt spid="28678"/>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28682">
                                            <p:txEl>
                                              <p:pRg st="0" end="0"/>
                                            </p:txEl>
                                          </p:spTgt>
                                        </p:tgtEl>
                                        <p:attrNameLst>
                                          <p:attrName>style.visibility</p:attrName>
                                        </p:attrNameLst>
                                      </p:cBhvr>
                                      <p:to>
                                        <p:strVal val="visible"/>
                                      </p:to>
                                    </p:set>
                                    <p:animEffect transition="in" filter="slide(fromLeft)">
                                      <p:cBhvr>
                                        <p:cTn id="15" dur="500"/>
                                        <p:tgtEl>
                                          <p:spTgt spid="28682">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28682">
                                            <p:txEl>
                                              <p:pRg st="1" end="1"/>
                                            </p:txEl>
                                          </p:spTgt>
                                        </p:tgtEl>
                                        <p:attrNameLst>
                                          <p:attrName>style.visibility</p:attrName>
                                        </p:attrNameLst>
                                      </p:cBhvr>
                                      <p:to>
                                        <p:strVal val="visible"/>
                                      </p:to>
                                    </p:set>
                                    <p:animEffect transition="in" filter="slide(fromLeft)">
                                      <p:cBhvr>
                                        <p:cTn id="19" dur="500"/>
                                        <p:tgtEl>
                                          <p:spTgt spid="28682">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28682">
                                            <p:txEl>
                                              <p:pRg st="2" end="2"/>
                                            </p:txEl>
                                          </p:spTgt>
                                        </p:tgtEl>
                                        <p:attrNameLst>
                                          <p:attrName>style.visibility</p:attrName>
                                        </p:attrNameLst>
                                      </p:cBhvr>
                                      <p:to>
                                        <p:strVal val="visible"/>
                                      </p:to>
                                    </p:set>
                                    <p:animEffect transition="in" filter="slide(fromLeft)">
                                      <p:cBhvr>
                                        <p:cTn id="23" dur="500"/>
                                        <p:tgtEl>
                                          <p:spTgt spid="28682">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28682">
                                            <p:txEl>
                                              <p:pRg st="3" end="3"/>
                                            </p:txEl>
                                          </p:spTgt>
                                        </p:tgtEl>
                                        <p:attrNameLst>
                                          <p:attrName>style.visibility</p:attrName>
                                        </p:attrNameLst>
                                      </p:cBhvr>
                                      <p:to>
                                        <p:strVal val="visible"/>
                                      </p:to>
                                    </p:set>
                                    <p:animEffect transition="in" filter="slide(fromLeft)">
                                      <p:cBhvr>
                                        <p:cTn id="27" dur="500"/>
                                        <p:tgtEl>
                                          <p:spTgt spid="28682">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28682">
                                            <p:txEl>
                                              <p:pRg st="4" end="4"/>
                                            </p:txEl>
                                          </p:spTgt>
                                        </p:tgtEl>
                                        <p:attrNameLst>
                                          <p:attrName>style.visibility</p:attrName>
                                        </p:attrNameLst>
                                      </p:cBhvr>
                                      <p:to>
                                        <p:strVal val="visible"/>
                                      </p:to>
                                    </p:set>
                                    <p:animEffect transition="in" filter="slide(fromLeft)">
                                      <p:cBhvr>
                                        <p:cTn id="31" dur="500"/>
                                        <p:tgtEl>
                                          <p:spTgt spid="28682">
                                            <p:txEl>
                                              <p:pRg st="4" end="4"/>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28682">
                                            <p:txEl>
                                              <p:pRg st="5" end="5"/>
                                            </p:txEl>
                                          </p:spTgt>
                                        </p:tgtEl>
                                        <p:attrNameLst>
                                          <p:attrName>style.visibility</p:attrName>
                                        </p:attrNameLst>
                                      </p:cBhvr>
                                      <p:to>
                                        <p:strVal val="visible"/>
                                      </p:to>
                                    </p:set>
                                    <p:animEffect transition="in" filter="slide(fromLeft)">
                                      <p:cBhvr>
                                        <p:cTn id="35" dur="500"/>
                                        <p:tgtEl>
                                          <p:spTgt spid="28682">
                                            <p:txEl>
                                              <p:pRg st="5" end="5"/>
                                            </p:txEl>
                                          </p:spTgt>
                                        </p:tgtEl>
                                      </p:cBhvr>
                                    </p:animEffect>
                                  </p:childTnLst>
                                </p:cTn>
                              </p:par>
                            </p:childTnLst>
                          </p:cTn>
                        </p:par>
                        <p:par>
                          <p:cTn id="36" fill="hold">
                            <p:stCondLst>
                              <p:cond delay="4000"/>
                            </p:stCondLst>
                            <p:childTnLst>
                              <p:par>
                                <p:cTn id="37" presetID="12" presetClass="entr" presetSubtype="8" fill="hold" grpId="0" nodeType="afterEffect">
                                  <p:stCondLst>
                                    <p:cond delay="0"/>
                                  </p:stCondLst>
                                  <p:childTnLst>
                                    <p:set>
                                      <p:cBhvr>
                                        <p:cTn id="38" dur="1" fill="hold">
                                          <p:stCondLst>
                                            <p:cond delay="0"/>
                                          </p:stCondLst>
                                        </p:cTn>
                                        <p:tgtEl>
                                          <p:spTgt spid="28682">
                                            <p:txEl>
                                              <p:pRg st="6" end="6"/>
                                            </p:txEl>
                                          </p:spTgt>
                                        </p:tgtEl>
                                        <p:attrNameLst>
                                          <p:attrName>style.visibility</p:attrName>
                                        </p:attrNameLst>
                                      </p:cBhvr>
                                      <p:to>
                                        <p:strVal val="visible"/>
                                      </p:to>
                                    </p:set>
                                    <p:animEffect transition="in" filter="slide(fromLeft)">
                                      <p:cBhvr>
                                        <p:cTn id="39" dur="500"/>
                                        <p:tgtEl>
                                          <p:spTgt spid="28682">
                                            <p:txEl>
                                              <p:pRg st="6" end="6"/>
                                            </p:txEl>
                                          </p:spTgt>
                                        </p:tgtEl>
                                      </p:cBhvr>
                                    </p:animEffect>
                                  </p:childTnLst>
                                </p:cTn>
                              </p:par>
                            </p:childTnLst>
                          </p:cTn>
                        </p:par>
                        <p:par>
                          <p:cTn id="40" fill="hold">
                            <p:stCondLst>
                              <p:cond delay="4500"/>
                            </p:stCondLst>
                            <p:childTnLst>
                              <p:par>
                                <p:cTn id="41" presetID="22" presetClass="entr" presetSubtype="4" fill="hold" nodeType="afterEffect">
                                  <p:stCondLst>
                                    <p:cond delay="0"/>
                                  </p:stCondLst>
                                  <p:childTnLst>
                                    <p:set>
                                      <p:cBhvr>
                                        <p:cTn id="42" dur="1" fill="hold">
                                          <p:stCondLst>
                                            <p:cond delay="0"/>
                                          </p:stCondLst>
                                        </p:cTn>
                                        <p:tgtEl>
                                          <p:spTgt spid="28677"/>
                                        </p:tgtEl>
                                        <p:attrNameLst>
                                          <p:attrName>style.visibility</p:attrName>
                                        </p:attrNameLst>
                                      </p:cBhvr>
                                      <p:to>
                                        <p:strVal val="visible"/>
                                      </p:to>
                                    </p:set>
                                    <p:animEffect transition="in" filter="wipe(down)">
                                      <p:cBhvr>
                                        <p:cTn id="43" dur="5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1" grpId="0" autoUpdateAnimBg="0"/>
      <p:bldP spid="28682" grpId="0" build="p" bldLvl="2"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BCE189D0-B24E-4A81-B427-678090720363}" type="slidenum">
              <a:rPr lang="en-US"/>
              <a:pPr/>
              <a:t>15</a:t>
            </a:fld>
            <a:endParaRPr lang="en-US"/>
          </a:p>
        </p:txBody>
      </p:sp>
      <p:sp>
        <p:nvSpPr>
          <p:cNvPr id="31746" name="Rectangle 2"/>
          <p:cNvSpPr>
            <a:spLocks noGrp="1" noChangeArrowheads="1"/>
          </p:cNvSpPr>
          <p:nvPr>
            <p:ph type="title"/>
          </p:nvPr>
        </p:nvSpPr>
        <p:spPr/>
        <p:txBody>
          <a:bodyPr/>
          <a:lstStyle/>
          <a:p>
            <a:r>
              <a:rPr lang="en-US"/>
              <a:t>Safety Phone Numbers</a:t>
            </a:r>
          </a:p>
        </p:txBody>
      </p:sp>
      <p:sp>
        <p:nvSpPr>
          <p:cNvPr id="31747" name="Rectangle 3"/>
          <p:cNvSpPr>
            <a:spLocks noGrp="1" noChangeArrowheads="1"/>
          </p:cNvSpPr>
          <p:nvPr>
            <p:ph type="body" idx="1"/>
          </p:nvPr>
        </p:nvSpPr>
        <p:spPr/>
        <p:txBody>
          <a:bodyPr/>
          <a:lstStyle/>
          <a:p>
            <a:r>
              <a:rPr lang="en-US"/>
              <a:t>Every kitchen should have a list of important phone numbers in case of an emergency.</a:t>
            </a:r>
          </a:p>
          <a:p>
            <a:r>
              <a:rPr lang="en-US"/>
              <a:t>Safety phone numbers include:</a:t>
            </a:r>
          </a:p>
          <a:p>
            <a:pPr lvl="1"/>
            <a:r>
              <a:rPr lang="en-US"/>
              <a:t>Fire Department</a:t>
            </a:r>
          </a:p>
          <a:p>
            <a:pPr lvl="1"/>
            <a:r>
              <a:rPr lang="en-US"/>
              <a:t>Ambulance/Emergency Medical Care</a:t>
            </a:r>
          </a:p>
          <a:p>
            <a:pPr lvl="1"/>
            <a:r>
              <a:rPr lang="en-US"/>
              <a:t>Family Doctor</a:t>
            </a:r>
          </a:p>
          <a:p>
            <a:pPr lvl="1"/>
            <a:r>
              <a:rPr lang="en-US"/>
              <a:t>Poison Control Center</a:t>
            </a:r>
          </a:p>
        </p:txBody>
      </p:sp>
      <p:pic>
        <p:nvPicPr>
          <p:cNvPr id="31748" name="Picture 4"/>
          <p:cNvPicPr>
            <a:picLocks noChangeAspect="1" noChangeArrowheads="1"/>
          </p:cNvPicPr>
          <p:nvPr/>
        </p:nvPicPr>
        <p:blipFill>
          <a:blip r:embed="rId2"/>
          <a:srcRect/>
          <a:stretch>
            <a:fillRect/>
          </a:stretch>
        </p:blipFill>
        <p:spPr bwMode="auto">
          <a:xfrm>
            <a:off x="204788" y="1731963"/>
            <a:ext cx="1689100" cy="1716087"/>
          </a:xfrm>
          <a:prstGeom prst="rect">
            <a:avLst/>
          </a:prstGeom>
          <a:noFill/>
        </p:spPr>
      </p:pic>
      <p:pic>
        <p:nvPicPr>
          <p:cNvPr id="31749" name="Picture 5"/>
          <p:cNvPicPr>
            <a:picLocks noChangeAspect="1" noChangeArrowheads="1"/>
          </p:cNvPicPr>
          <p:nvPr/>
        </p:nvPicPr>
        <p:blipFill>
          <a:blip r:embed="rId3"/>
          <a:srcRect/>
          <a:stretch>
            <a:fillRect/>
          </a:stretch>
        </p:blipFill>
        <p:spPr bwMode="auto">
          <a:xfrm>
            <a:off x="6800850" y="4256088"/>
            <a:ext cx="1852613" cy="2138362"/>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slide(fromBottom)">
                                      <p:cBhvr>
                                        <p:cTn id="7" dur="500"/>
                                        <p:tgtEl>
                                          <p:spTgt spid="31746"/>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31748"/>
                                        </p:tgtEl>
                                        <p:attrNameLst>
                                          <p:attrName>style.visibility</p:attrName>
                                        </p:attrNameLst>
                                      </p:cBhvr>
                                      <p:to>
                                        <p:strVal val="visible"/>
                                      </p:to>
                                    </p:set>
                                    <p:animEffect transition="in" filter="slide(fromBottom)">
                                      <p:cBhvr>
                                        <p:cTn id="11" dur="500"/>
                                        <p:tgtEl>
                                          <p:spTgt spid="31748"/>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31747">
                                            <p:txEl>
                                              <p:pRg st="0" end="0"/>
                                            </p:txEl>
                                          </p:spTgt>
                                        </p:tgtEl>
                                        <p:attrNameLst>
                                          <p:attrName>style.visibility</p:attrName>
                                        </p:attrNameLst>
                                      </p:cBhvr>
                                      <p:to>
                                        <p:strVal val="visible"/>
                                      </p:to>
                                    </p:set>
                                    <p:animEffect transition="in" filter="slide(fromLeft)">
                                      <p:cBhvr>
                                        <p:cTn id="15" dur="500"/>
                                        <p:tgtEl>
                                          <p:spTgt spid="31747">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31747">
                                            <p:txEl>
                                              <p:pRg st="1" end="1"/>
                                            </p:txEl>
                                          </p:spTgt>
                                        </p:tgtEl>
                                        <p:attrNameLst>
                                          <p:attrName>style.visibility</p:attrName>
                                        </p:attrNameLst>
                                      </p:cBhvr>
                                      <p:to>
                                        <p:strVal val="visible"/>
                                      </p:to>
                                    </p:set>
                                    <p:animEffect transition="in" filter="slide(fromLeft)">
                                      <p:cBhvr>
                                        <p:cTn id="19" dur="500"/>
                                        <p:tgtEl>
                                          <p:spTgt spid="31747">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31747">
                                            <p:txEl>
                                              <p:pRg st="2" end="2"/>
                                            </p:txEl>
                                          </p:spTgt>
                                        </p:tgtEl>
                                        <p:attrNameLst>
                                          <p:attrName>style.visibility</p:attrName>
                                        </p:attrNameLst>
                                      </p:cBhvr>
                                      <p:to>
                                        <p:strVal val="visible"/>
                                      </p:to>
                                    </p:set>
                                    <p:animEffect transition="in" filter="slide(fromLeft)">
                                      <p:cBhvr>
                                        <p:cTn id="23" dur="500"/>
                                        <p:tgtEl>
                                          <p:spTgt spid="31747">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31747">
                                            <p:txEl>
                                              <p:pRg st="3" end="3"/>
                                            </p:txEl>
                                          </p:spTgt>
                                        </p:tgtEl>
                                        <p:attrNameLst>
                                          <p:attrName>style.visibility</p:attrName>
                                        </p:attrNameLst>
                                      </p:cBhvr>
                                      <p:to>
                                        <p:strVal val="visible"/>
                                      </p:to>
                                    </p:set>
                                    <p:animEffect transition="in" filter="slide(fromLeft)">
                                      <p:cBhvr>
                                        <p:cTn id="27" dur="500"/>
                                        <p:tgtEl>
                                          <p:spTgt spid="31747">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31747">
                                            <p:txEl>
                                              <p:pRg st="4" end="4"/>
                                            </p:txEl>
                                          </p:spTgt>
                                        </p:tgtEl>
                                        <p:attrNameLst>
                                          <p:attrName>style.visibility</p:attrName>
                                        </p:attrNameLst>
                                      </p:cBhvr>
                                      <p:to>
                                        <p:strVal val="visible"/>
                                      </p:to>
                                    </p:set>
                                    <p:animEffect transition="in" filter="slide(fromLeft)">
                                      <p:cBhvr>
                                        <p:cTn id="31" dur="500"/>
                                        <p:tgtEl>
                                          <p:spTgt spid="31747">
                                            <p:txEl>
                                              <p:pRg st="4" end="4"/>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31747">
                                            <p:txEl>
                                              <p:pRg st="5" end="5"/>
                                            </p:txEl>
                                          </p:spTgt>
                                        </p:tgtEl>
                                        <p:attrNameLst>
                                          <p:attrName>style.visibility</p:attrName>
                                        </p:attrNameLst>
                                      </p:cBhvr>
                                      <p:to>
                                        <p:strVal val="visible"/>
                                      </p:to>
                                    </p:set>
                                    <p:animEffect transition="in" filter="slide(fromLeft)">
                                      <p:cBhvr>
                                        <p:cTn id="35" dur="500"/>
                                        <p:tgtEl>
                                          <p:spTgt spid="31747">
                                            <p:txEl>
                                              <p:pRg st="5" end="5"/>
                                            </p:txEl>
                                          </p:spTgt>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31749"/>
                                        </p:tgtEl>
                                        <p:attrNameLst>
                                          <p:attrName>style.visibility</p:attrName>
                                        </p:attrNameLst>
                                      </p:cBhvr>
                                      <p:to>
                                        <p:strVal val="visible"/>
                                      </p:to>
                                    </p:set>
                                    <p:animEffect transition="in" filter="wipe(down)">
                                      <p:cBhvr>
                                        <p:cTn id="39" dur="500"/>
                                        <p:tgtEl>
                                          <p:spTgt spid="317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bldLvl="2"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7AA41624-9041-4C5C-B67D-27AB849E6BB2}" type="slidenum">
              <a:rPr lang="en-US"/>
              <a:pPr/>
              <a:t>16</a:t>
            </a:fld>
            <a:endParaRPr lang="en-US"/>
          </a:p>
        </p:txBody>
      </p:sp>
      <p:sp>
        <p:nvSpPr>
          <p:cNvPr id="72708" name="Rectangle 4"/>
          <p:cNvSpPr>
            <a:spLocks noGrp="1" noChangeArrowheads="1"/>
          </p:cNvSpPr>
          <p:nvPr>
            <p:ph type="title"/>
          </p:nvPr>
        </p:nvSpPr>
        <p:spPr/>
        <p:txBody>
          <a:bodyPr/>
          <a:lstStyle/>
          <a:p>
            <a:r>
              <a:rPr lang="en-US"/>
              <a:t>Food-borne Illness</a:t>
            </a:r>
          </a:p>
        </p:txBody>
      </p:sp>
      <p:sp>
        <p:nvSpPr>
          <p:cNvPr id="72709" name="Rectangle 5"/>
          <p:cNvSpPr>
            <a:spLocks noGrp="1" noChangeArrowheads="1"/>
          </p:cNvSpPr>
          <p:nvPr>
            <p:ph type="body" idx="1"/>
          </p:nvPr>
        </p:nvSpPr>
        <p:spPr/>
        <p:txBody>
          <a:bodyPr/>
          <a:lstStyle/>
          <a:p>
            <a:r>
              <a:rPr lang="en-US"/>
              <a:t>A food-borne illness is a disease transmitted by food, the source of which is bacteria, or toxins produced by bacteria.</a:t>
            </a:r>
          </a:p>
          <a:p>
            <a:pPr>
              <a:spcBef>
                <a:spcPct val="60000"/>
              </a:spcBef>
            </a:pPr>
            <a:r>
              <a:rPr lang="en-US"/>
              <a:t>Symptoms are flu-like including </a:t>
            </a:r>
            <a:br>
              <a:rPr lang="en-US"/>
            </a:br>
            <a:r>
              <a:rPr lang="en-US"/>
              <a:t>nausea, vomiting, diarrhea, </a:t>
            </a:r>
            <a:br>
              <a:rPr lang="en-US"/>
            </a:br>
            <a:r>
              <a:rPr lang="en-US"/>
              <a:t>fever, and other reactions, </a:t>
            </a:r>
            <a:br>
              <a:rPr lang="en-US"/>
            </a:br>
            <a:r>
              <a:rPr lang="en-US"/>
              <a:t>lasting a few hours to several days.</a:t>
            </a:r>
          </a:p>
        </p:txBody>
      </p:sp>
      <p:pic>
        <p:nvPicPr>
          <p:cNvPr id="72711" name="Picture 7"/>
          <p:cNvPicPr>
            <a:picLocks noChangeAspect="1" noChangeArrowheads="1"/>
          </p:cNvPicPr>
          <p:nvPr/>
        </p:nvPicPr>
        <p:blipFill>
          <a:blip r:embed="rId2"/>
          <a:srcRect/>
          <a:stretch>
            <a:fillRect/>
          </a:stretch>
        </p:blipFill>
        <p:spPr bwMode="auto">
          <a:xfrm>
            <a:off x="6962775" y="3203575"/>
            <a:ext cx="1770063" cy="2930525"/>
          </a:xfrm>
          <a:prstGeom prst="rect">
            <a:avLst/>
          </a:prstGeom>
          <a:noFill/>
        </p:spPr>
      </p:pic>
      <p:pic>
        <p:nvPicPr>
          <p:cNvPr id="72712" name="Picture 8"/>
          <p:cNvPicPr>
            <a:picLocks noChangeAspect="1" noChangeArrowheads="1"/>
          </p:cNvPicPr>
          <p:nvPr/>
        </p:nvPicPr>
        <p:blipFill>
          <a:blip r:embed="rId3"/>
          <a:srcRect/>
          <a:stretch>
            <a:fillRect/>
          </a:stretch>
        </p:blipFill>
        <p:spPr bwMode="auto">
          <a:xfrm>
            <a:off x="346075" y="2366963"/>
            <a:ext cx="1076325" cy="22494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72708"/>
                                        </p:tgtEl>
                                        <p:attrNameLst>
                                          <p:attrName>style.visibility</p:attrName>
                                        </p:attrNameLst>
                                      </p:cBhvr>
                                      <p:to>
                                        <p:strVal val="visible"/>
                                      </p:to>
                                    </p:set>
                                    <p:animEffect transition="in" filter="slide(fromBottom)">
                                      <p:cBhvr>
                                        <p:cTn id="7" dur="500"/>
                                        <p:tgtEl>
                                          <p:spTgt spid="7270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72712"/>
                                        </p:tgtEl>
                                        <p:attrNameLst>
                                          <p:attrName>style.visibility</p:attrName>
                                        </p:attrNameLst>
                                      </p:cBhvr>
                                      <p:to>
                                        <p:strVal val="visible"/>
                                      </p:to>
                                    </p:set>
                                    <p:anim calcmode="lin" valueType="num">
                                      <p:cBhvr additive="base">
                                        <p:cTn id="11" dur="500" fill="hold"/>
                                        <p:tgtEl>
                                          <p:spTgt spid="72712"/>
                                        </p:tgtEl>
                                        <p:attrNameLst>
                                          <p:attrName>ppt_x</p:attrName>
                                        </p:attrNameLst>
                                      </p:cBhvr>
                                      <p:tavLst>
                                        <p:tav tm="0">
                                          <p:val>
                                            <p:strVal val="0-#ppt_w/2"/>
                                          </p:val>
                                        </p:tav>
                                        <p:tav tm="100000">
                                          <p:val>
                                            <p:strVal val="#ppt_x"/>
                                          </p:val>
                                        </p:tav>
                                      </p:tavLst>
                                    </p:anim>
                                    <p:anim calcmode="lin" valueType="num">
                                      <p:cBhvr additive="base">
                                        <p:cTn id="12" dur="500" fill="hold"/>
                                        <p:tgtEl>
                                          <p:spTgt spid="7271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72709">
                                            <p:txEl>
                                              <p:pRg st="0" end="0"/>
                                            </p:txEl>
                                          </p:spTgt>
                                        </p:tgtEl>
                                        <p:attrNameLst>
                                          <p:attrName>style.visibility</p:attrName>
                                        </p:attrNameLst>
                                      </p:cBhvr>
                                      <p:to>
                                        <p:strVal val="visible"/>
                                      </p:to>
                                    </p:set>
                                    <p:animEffect transition="in" filter="slide(fromLeft)">
                                      <p:cBhvr>
                                        <p:cTn id="16" dur="500"/>
                                        <p:tgtEl>
                                          <p:spTgt spid="72709">
                                            <p:txEl>
                                              <p:pRg st="0" end="0"/>
                                            </p:txEl>
                                          </p:spTgt>
                                        </p:tgtEl>
                                      </p:cBhvr>
                                    </p:animEffect>
                                  </p:childTnLst>
                                </p:cTn>
                              </p:par>
                            </p:childTnLst>
                          </p:cTn>
                        </p:par>
                        <p:par>
                          <p:cTn id="17" fill="hold">
                            <p:stCondLst>
                              <p:cond delay="1500"/>
                            </p:stCondLst>
                            <p:childTnLst>
                              <p:par>
                                <p:cTn id="18" presetID="12" presetClass="entr" presetSubtype="8" fill="hold" grpId="0" nodeType="afterEffect">
                                  <p:stCondLst>
                                    <p:cond delay="0"/>
                                  </p:stCondLst>
                                  <p:childTnLst>
                                    <p:set>
                                      <p:cBhvr>
                                        <p:cTn id="19" dur="1" fill="hold">
                                          <p:stCondLst>
                                            <p:cond delay="0"/>
                                          </p:stCondLst>
                                        </p:cTn>
                                        <p:tgtEl>
                                          <p:spTgt spid="72709">
                                            <p:txEl>
                                              <p:pRg st="1" end="1"/>
                                            </p:txEl>
                                          </p:spTgt>
                                        </p:tgtEl>
                                        <p:attrNameLst>
                                          <p:attrName>style.visibility</p:attrName>
                                        </p:attrNameLst>
                                      </p:cBhvr>
                                      <p:to>
                                        <p:strVal val="visible"/>
                                      </p:to>
                                    </p:set>
                                    <p:animEffect transition="in" filter="slide(fromLeft)">
                                      <p:cBhvr>
                                        <p:cTn id="20" dur="500"/>
                                        <p:tgtEl>
                                          <p:spTgt spid="72709">
                                            <p:txEl>
                                              <p:pRg st="1" end="1"/>
                                            </p:txEl>
                                          </p:spTgt>
                                        </p:tgtEl>
                                      </p:cBhvr>
                                    </p:animEffect>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72711"/>
                                        </p:tgtEl>
                                        <p:attrNameLst>
                                          <p:attrName>style.visibility</p:attrName>
                                        </p:attrNameLst>
                                      </p:cBhvr>
                                      <p:to>
                                        <p:strVal val="visible"/>
                                      </p:to>
                                    </p:set>
                                    <p:anim calcmode="lin" valueType="num">
                                      <p:cBhvr additive="base">
                                        <p:cTn id="24" dur="500" fill="hold"/>
                                        <p:tgtEl>
                                          <p:spTgt spid="72711"/>
                                        </p:tgtEl>
                                        <p:attrNameLst>
                                          <p:attrName>ppt_x</p:attrName>
                                        </p:attrNameLst>
                                      </p:cBhvr>
                                      <p:tavLst>
                                        <p:tav tm="0">
                                          <p:val>
                                            <p:strVal val="#ppt_x"/>
                                          </p:val>
                                        </p:tav>
                                        <p:tav tm="100000">
                                          <p:val>
                                            <p:strVal val="#ppt_x"/>
                                          </p:val>
                                        </p:tav>
                                      </p:tavLst>
                                    </p:anim>
                                    <p:anim calcmode="lin" valueType="num">
                                      <p:cBhvr additive="base">
                                        <p:cTn id="25" dur="500" fill="hold"/>
                                        <p:tgtEl>
                                          <p:spTgt spid="727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autoUpdateAnimBg="0"/>
      <p:bldP spid="72709" grpId="0" build="p" bldLvl="2"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 name="Footer Placeholder 4"/>
          <p:cNvSpPr>
            <a:spLocks noGrp="1"/>
          </p:cNvSpPr>
          <p:nvPr>
            <p:ph type="ftr" sz="quarter" idx="11"/>
          </p:nvPr>
        </p:nvSpPr>
        <p:spPr/>
        <p:txBody>
          <a:bodyPr/>
          <a:lstStyle/>
          <a:p>
            <a:r>
              <a:rPr lang="en-US"/>
              <a:t>©2002 Learning Zone Express</a:t>
            </a:r>
          </a:p>
        </p:txBody>
      </p:sp>
      <p:sp>
        <p:nvSpPr>
          <p:cNvPr id="20" name="Slide Number Placeholder 5"/>
          <p:cNvSpPr>
            <a:spLocks noGrp="1"/>
          </p:cNvSpPr>
          <p:nvPr>
            <p:ph type="sldNum" sz="quarter" idx="12"/>
          </p:nvPr>
        </p:nvSpPr>
        <p:spPr/>
        <p:txBody>
          <a:bodyPr/>
          <a:lstStyle/>
          <a:p>
            <a:fld id="{489D6801-C574-488E-88DC-989EB5BFBC62}" type="slidenum">
              <a:rPr lang="en-US"/>
              <a:pPr/>
              <a:t>17</a:t>
            </a:fld>
            <a:endParaRPr lang="en-US"/>
          </a:p>
        </p:txBody>
      </p:sp>
      <p:sp>
        <p:nvSpPr>
          <p:cNvPr id="73732" name="Rectangle 4"/>
          <p:cNvSpPr>
            <a:spLocks noGrp="1" noChangeArrowheads="1"/>
          </p:cNvSpPr>
          <p:nvPr>
            <p:ph type="title"/>
          </p:nvPr>
        </p:nvSpPr>
        <p:spPr/>
        <p:txBody>
          <a:bodyPr/>
          <a:lstStyle/>
          <a:p>
            <a:r>
              <a:rPr lang="en-US"/>
              <a:t>Food-borne Illness</a:t>
            </a:r>
          </a:p>
        </p:txBody>
      </p:sp>
      <p:sp>
        <p:nvSpPr>
          <p:cNvPr id="73733" name="Rectangle 5"/>
          <p:cNvSpPr>
            <a:spLocks noGrp="1" noChangeArrowheads="1"/>
          </p:cNvSpPr>
          <p:nvPr>
            <p:ph type="body" idx="1"/>
          </p:nvPr>
        </p:nvSpPr>
        <p:spPr/>
        <p:txBody>
          <a:bodyPr/>
          <a:lstStyle/>
          <a:p>
            <a:pPr>
              <a:spcBef>
                <a:spcPct val="80000"/>
              </a:spcBef>
            </a:pPr>
            <a:r>
              <a:rPr lang="en-US"/>
              <a:t>Some bacteria is safe and commonly eaten, such as yeast in bread, bacteria in yogurt, and mold in blue cheese.</a:t>
            </a:r>
          </a:p>
          <a:p>
            <a:pPr>
              <a:spcBef>
                <a:spcPct val="80000"/>
              </a:spcBef>
            </a:pPr>
            <a:r>
              <a:rPr lang="en-US"/>
              <a:t>By proper handling of food, </a:t>
            </a:r>
            <a:br>
              <a:rPr lang="en-US"/>
            </a:br>
            <a:r>
              <a:rPr lang="en-US"/>
              <a:t>illness can be prevented.</a:t>
            </a:r>
          </a:p>
        </p:txBody>
      </p:sp>
      <p:pic>
        <p:nvPicPr>
          <p:cNvPr id="73734" name="Picture 6"/>
          <p:cNvPicPr>
            <a:picLocks noChangeAspect="1" noChangeArrowheads="1"/>
          </p:cNvPicPr>
          <p:nvPr/>
        </p:nvPicPr>
        <p:blipFill>
          <a:blip r:embed="rId2"/>
          <a:srcRect/>
          <a:stretch>
            <a:fillRect/>
          </a:stretch>
        </p:blipFill>
        <p:spPr bwMode="auto">
          <a:xfrm>
            <a:off x="5773738" y="2811463"/>
            <a:ext cx="3159125" cy="3646487"/>
          </a:xfrm>
          <a:prstGeom prst="rect">
            <a:avLst/>
          </a:prstGeom>
          <a:noFill/>
        </p:spPr>
      </p:pic>
      <p:grpSp>
        <p:nvGrpSpPr>
          <p:cNvPr id="73868" name="Group 140"/>
          <p:cNvGrpSpPr>
            <a:grpSpLocks/>
          </p:cNvGrpSpPr>
          <p:nvPr/>
        </p:nvGrpSpPr>
        <p:grpSpPr bwMode="auto">
          <a:xfrm>
            <a:off x="177800" y="1695450"/>
            <a:ext cx="1717675" cy="2257425"/>
            <a:chOff x="0" y="1052"/>
            <a:chExt cx="1082" cy="1422"/>
          </a:xfrm>
        </p:grpSpPr>
        <p:sp>
          <p:nvSpPr>
            <p:cNvPr id="73860" name="Freeform 132"/>
            <p:cNvSpPr>
              <a:spLocks/>
            </p:cNvSpPr>
            <p:nvPr/>
          </p:nvSpPr>
          <p:spPr bwMode="auto">
            <a:xfrm>
              <a:off x="0" y="1772"/>
              <a:ext cx="277" cy="702"/>
            </a:xfrm>
            <a:custGeom>
              <a:avLst/>
              <a:gdLst/>
              <a:ahLst/>
              <a:cxnLst>
                <a:cxn ang="0">
                  <a:pos x="200" y="5"/>
                </a:cxn>
                <a:cxn ang="0">
                  <a:pos x="169" y="27"/>
                </a:cxn>
                <a:cxn ang="0">
                  <a:pos x="147" y="58"/>
                </a:cxn>
                <a:cxn ang="0">
                  <a:pos x="129" y="112"/>
                </a:cxn>
                <a:cxn ang="0">
                  <a:pos x="116" y="174"/>
                </a:cxn>
                <a:cxn ang="0">
                  <a:pos x="111" y="235"/>
                </a:cxn>
                <a:cxn ang="0">
                  <a:pos x="116" y="296"/>
                </a:cxn>
                <a:cxn ang="0">
                  <a:pos x="124" y="368"/>
                </a:cxn>
                <a:cxn ang="0">
                  <a:pos x="133" y="434"/>
                </a:cxn>
                <a:cxn ang="0">
                  <a:pos x="133" y="470"/>
                </a:cxn>
                <a:cxn ang="0">
                  <a:pos x="129" y="492"/>
                </a:cxn>
                <a:cxn ang="0">
                  <a:pos x="126" y="498"/>
                </a:cxn>
                <a:cxn ang="0">
                  <a:pos x="93" y="525"/>
                </a:cxn>
                <a:cxn ang="0">
                  <a:pos x="24" y="568"/>
                </a:cxn>
                <a:cxn ang="0">
                  <a:pos x="4" y="586"/>
                </a:cxn>
                <a:cxn ang="0">
                  <a:pos x="0" y="601"/>
                </a:cxn>
                <a:cxn ang="0">
                  <a:pos x="15" y="614"/>
                </a:cxn>
                <a:cxn ang="0">
                  <a:pos x="76" y="623"/>
                </a:cxn>
                <a:cxn ang="0">
                  <a:pos x="93" y="608"/>
                </a:cxn>
                <a:cxn ang="0">
                  <a:pos x="102" y="586"/>
                </a:cxn>
                <a:cxn ang="0">
                  <a:pos x="129" y="552"/>
                </a:cxn>
                <a:cxn ang="0">
                  <a:pos x="157" y="534"/>
                </a:cxn>
                <a:cxn ang="0">
                  <a:pos x="173" y="521"/>
                </a:cxn>
                <a:cxn ang="0">
                  <a:pos x="178" y="497"/>
                </a:cxn>
                <a:cxn ang="0">
                  <a:pos x="175" y="472"/>
                </a:cxn>
                <a:cxn ang="0">
                  <a:pos x="169" y="445"/>
                </a:cxn>
                <a:cxn ang="0">
                  <a:pos x="162" y="400"/>
                </a:cxn>
                <a:cxn ang="0">
                  <a:pos x="170" y="345"/>
                </a:cxn>
                <a:cxn ang="0">
                  <a:pos x="173" y="305"/>
                </a:cxn>
                <a:cxn ang="0">
                  <a:pos x="170" y="263"/>
                </a:cxn>
                <a:cxn ang="0">
                  <a:pos x="178" y="213"/>
                </a:cxn>
                <a:cxn ang="0">
                  <a:pos x="191" y="155"/>
                </a:cxn>
                <a:cxn ang="0">
                  <a:pos x="213" y="110"/>
                </a:cxn>
                <a:cxn ang="0">
                  <a:pos x="236" y="79"/>
                </a:cxn>
                <a:cxn ang="0">
                  <a:pos x="245" y="49"/>
                </a:cxn>
                <a:cxn ang="0">
                  <a:pos x="246" y="23"/>
                </a:cxn>
                <a:cxn ang="0">
                  <a:pos x="231" y="0"/>
                </a:cxn>
                <a:cxn ang="0">
                  <a:pos x="209" y="0"/>
                </a:cxn>
                <a:cxn ang="0">
                  <a:pos x="200" y="5"/>
                </a:cxn>
              </a:cxnLst>
              <a:rect l="0" t="0" r="r" b="b"/>
              <a:pathLst>
                <a:path w="246" h="623">
                  <a:moveTo>
                    <a:pt x="200" y="5"/>
                  </a:moveTo>
                  <a:lnTo>
                    <a:pt x="169" y="27"/>
                  </a:lnTo>
                  <a:lnTo>
                    <a:pt x="147" y="58"/>
                  </a:lnTo>
                  <a:lnTo>
                    <a:pt x="129" y="112"/>
                  </a:lnTo>
                  <a:lnTo>
                    <a:pt x="116" y="174"/>
                  </a:lnTo>
                  <a:lnTo>
                    <a:pt x="111" y="235"/>
                  </a:lnTo>
                  <a:lnTo>
                    <a:pt x="116" y="296"/>
                  </a:lnTo>
                  <a:lnTo>
                    <a:pt x="124" y="368"/>
                  </a:lnTo>
                  <a:lnTo>
                    <a:pt x="133" y="434"/>
                  </a:lnTo>
                  <a:lnTo>
                    <a:pt x="133" y="470"/>
                  </a:lnTo>
                  <a:lnTo>
                    <a:pt x="129" y="492"/>
                  </a:lnTo>
                  <a:lnTo>
                    <a:pt x="126" y="498"/>
                  </a:lnTo>
                  <a:lnTo>
                    <a:pt x="93" y="525"/>
                  </a:lnTo>
                  <a:lnTo>
                    <a:pt x="24" y="568"/>
                  </a:lnTo>
                  <a:lnTo>
                    <a:pt x="4" y="586"/>
                  </a:lnTo>
                  <a:lnTo>
                    <a:pt x="0" y="601"/>
                  </a:lnTo>
                  <a:lnTo>
                    <a:pt x="15" y="614"/>
                  </a:lnTo>
                  <a:lnTo>
                    <a:pt x="76" y="623"/>
                  </a:lnTo>
                  <a:lnTo>
                    <a:pt x="93" y="608"/>
                  </a:lnTo>
                  <a:lnTo>
                    <a:pt x="102" y="586"/>
                  </a:lnTo>
                  <a:lnTo>
                    <a:pt x="129" y="552"/>
                  </a:lnTo>
                  <a:lnTo>
                    <a:pt x="157" y="534"/>
                  </a:lnTo>
                  <a:lnTo>
                    <a:pt x="173" y="521"/>
                  </a:lnTo>
                  <a:lnTo>
                    <a:pt x="178" y="497"/>
                  </a:lnTo>
                  <a:lnTo>
                    <a:pt x="175" y="472"/>
                  </a:lnTo>
                  <a:lnTo>
                    <a:pt x="169" y="445"/>
                  </a:lnTo>
                  <a:lnTo>
                    <a:pt x="162" y="400"/>
                  </a:lnTo>
                  <a:lnTo>
                    <a:pt x="170" y="345"/>
                  </a:lnTo>
                  <a:lnTo>
                    <a:pt x="173" y="305"/>
                  </a:lnTo>
                  <a:lnTo>
                    <a:pt x="170" y="263"/>
                  </a:lnTo>
                  <a:lnTo>
                    <a:pt x="178" y="213"/>
                  </a:lnTo>
                  <a:lnTo>
                    <a:pt x="191" y="155"/>
                  </a:lnTo>
                  <a:lnTo>
                    <a:pt x="213" y="110"/>
                  </a:lnTo>
                  <a:lnTo>
                    <a:pt x="236" y="79"/>
                  </a:lnTo>
                  <a:lnTo>
                    <a:pt x="245" y="49"/>
                  </a:lnTo>
                  <a:lnTo>
                    <a:pt x="246" y="23"/>
                  </a:lnTo>
                  <a:lnTo>
                    <a:pt x="231" y="0"/>
                  </a:lnTo>
                  <a:lnTo>
                    <a:pt x="209" y="0"/>
                  </a:lnTo>
                  <a:lnTo>
                    <a:pt x="200" y="5"/>
                  </a:lnTo>
                  <a:close/>
                </a:path>
              </a:pathLst>
            </a:custGeom>
            <a:solidFill>
              <a:srgbClr val="000000"/>
            </a:solidFill>
            <a:ln w="9525">
              <a:noFill/>
              <a:round/>
              <a:headEnd/>
              <a:tailEnd/>
            </a:ln>
          </p:spPr>
          <p:txBody>
            <a:bodyPr/>
            <a:lstStyle/>
            <a:p>
              <a:endParaRPr lang="en-US"/>
            </a:p>
          </p:txBody>
        </p:sp>
        <p:sp>
          <p:nvSpPr>
            <p:cNvPr id="73861" name="Freeform 133"/>
            <p:cNvSpPr>
              <a:spLocks/>
            </p:cNvSpPr>
            <p:nvPr/>
          </p:nvSpPr>
          <p:spPr bwMode="auto">
            <a:xfrm>
              <a:off x="292" y="1782"/>
              <a:ext cx="258" cy="680"/>
            </a:xfrm>
            <a:custGeom>
              <a:avLst/>
              <a:gdLst/>
              <a:ahLst/>
              <a:cxnLst>
                <a:cxn ang="0">
                  <a:pos x="102" y="114"/>
                </a:cxn>
                <a:cxn ang="0">
                  <a:pos x="90" y="40"/>
                </a:cxn>
                <a:cxn ang="0">
                  <a:pos x="66" y="4"/>
                </a:cxn>
                <a:cxn ang="0">
                  <a:pos x="35" y="0"/>
                </a:cxn>
                <a:cxn ang="0">
                  <a:pos x="8" y="22"/>
                </a:cxn>
                <a:cxn ang="0">
                  <a:pos x="0" y="56"/>
                </a:cxn>
                <a:cxn ang="0">
                  <a:pos x="4" y="98"/>
                </a:cxn>
                <a:cxn ang="0">
                  <a:pos x="37" y="145"/>
                </a:cxn>
                <a:cxn ang="0">
                  <a:pos x="57" y="191"/>
                </a:cxn>
                <a:cxn ang="0">
                  <a:pos x="68" y="245"/>
                </a:cxn>
                <a:cxn ang="0">
                  <a:pos x="72" y="283"/>
                </a:cxn>
                <a:cxn ang="0">
                  <a:pos x="59" y="326"/>
                </a:cxn>
                <a:cxn ang="0">
                  <a:pos x="37" y="375"/>
                </a:cxn>
                <a:cxn ang="0">
                  <a:pos x="28" y="424"/>
                </a:cxn>
                <a:cxn ang="0">
                  <a:pos x="28" y="482"/>
                </a:cxn>
                <a:cxn ang="0">
                  <a:pos x="40" y="519"/>
                </a:cxn>
                <a:cxn ang="0">
                  <a:pos x="57" y="531"/>
                </a:cxn>
                <a:cxn ang="0">
                  <a:pos x="86" y="537"/>
                </a:cxn>
                <a:cxn ang="0">
                  <a:pos x="120" y="555"/>
                </a:cxn>
                <a:cxn ang="0">
                  <a:pos x="148" y="589"/>
                </a:cxn>
                <a:cxn ang="0">
                  <a:pos x="165" y="603"/>
                </a:cxn>
                <a:cxn ang="0">
                  <a:pos x="191" y="603"/>
                </a:cxn>
                <a:cxn ang="0">
                  <a:pos x="227" y="576"/>
                </a:cxn>
                <a:cxn ang="0">
                  <a:pos x="229" y="558"/>
                </a:cxn>
                <a:cxn ang="0">
                  <a:pos x="218" y="542"/>
                </a:cxn>
                <a:cxn ang="0">
                  <a:pos x="173" y="524"/>
                </a:cxn>
                <a:cxn ang="0">
                  <a:pos x="115" y="502"/>
                </a:cxn>
                <a:cxn ang="0">
                  <a:pos x="86" y="488"/>
                </a:cxn>
                <a:cxn ang="0">
                  <a:pos x="68" y="466"/>
                </a:cxn>
                <a:cxn ang="0">
                  <a:pos x="59" y="451"/>
                </a:cxn>
                <a:cxn ang="0">
                  <a:pos x="66" y="408"/>
                </a:cxn>
                <a:cxn ang="0">
                  <a:pos x="84" y="363"/>
                </a:cxn>
                <a:cxn ang="0">
                  <a:pos x="108" y="313"/>
                </a:cxn>
                <a:cxn ang="0">
                  <a:pos x="121" y="268"/>
                </a:cxn>
                <a:cxn ang="0">
                  <a:pos x="121" y="230"/>
                </a:cxn>
                <a:cxn ang="0">
                  <a:pos x="113" y="173"/>
                </a:cxn>
                <a:cxn ang="0">
                  <a:pos x="108" y="136"/>
                </a:cxn>
                <a:cxn ang="0">
                  <a:pos x="102" y="114"/>
                </a:cxn>
              </a:cxnLst>
              <a:rect l="0" t="0" r="r" b="b"/>
              <a:pathLst>
                <a:path w="229" h="603">
                  <a:moveTo>
                    <a:pt x="102" y="114"/>
                  </a:moveTo>
                  <a:lnTo>
                    <a:pt x="90" y="40"/>
                  </a:lnTo>
                  <a:lnTo>
                    <a:pt x="66" y="4"/>
                  </a:lnTo>
                  <a:lnTo>
                    <a:pt x="35" y="0"/>
                  </a:lnTo>
                  <a:lnTo>
                    <a:pt x="8" y="22"/>
                  </a:lnTo>
                  <a:lnTo>
                    <a:pt x="0" y="56"/>
                  </a:lnTo>
                  <a:lnTo>
                    <a:pt x="4" y="98"/>
                  </a:lnTo>
                  <a:lnTo>
                    <a:pt x="37" y="145"/>
                  </a:lnTo>
                  <a:lnTo>
                    <a:pt x="57" y="191"/>
                  </a:lnTo>
                  <a:lnTo>
                    <a:pt x="68" y="245"/>
                  </a:lnTo>
                  <a:lnTo>
                    <a:pt x="72" y="283"/>
                  </a:lnTo>
                  <a:lnTo>
                    <a:pt x="59" y="326"/>
                  </a:lnTo>
                  <a:lnTo>
                    <a:pt x="37" y="375"/>
                  </a:lnTo>
                  <a:lnTo>
                    <a:pt x="28" y="424"/>
                  </a:lnTo>
                  <a:lnTo>
                    <a:pt x="28" y="482"/>
                  </a:lnTo>
                  <a:lnTo>
                    <a:pt x="40" y="519"/>
                  </a:lnTo>
                  <a:lnTo>
                    <a:pt x="57" y="531"/>
                  </a:lnTo>
                  <a:lnTo>
                    <a:pt x="86" y="537"/>
                  </a:lnTo>
                  <a:lnTo>
                    <a:pt x="120" y="555"/>
                  </a:lnTo>
                  <a:lnTo>
                    <a:pt x="148" y="589"/>
                  </a:lnTo>
                  <a:lnTo>
                    <a:pt x="165" y="603"/>
                  </a:lnTo>
                  <a:lnTo>
                    <a:pt x="191" y="603"/>
                  </a:lnTo>
                  <a:lnTo>
                    <a:pt x="227" y="576"/>
                  </a:lnTo>
                  <a:lnTo>
                    <a:pt x="229" y="558"/>
                  </a:lnTo>
                  <a:lnTo>
                    <a:pt x="218" y="542"/>
                  </a:lnTo>
                  <a:lnTo>
                    <a:pt x="173" y="524"/>
                  </a:lnTo>
                  <a:lnTo>
                    <a:pt x="115" y="502"/>
                  </a:lnTo>
                  <a:lnTo>
                    <a:pt x="86" y="488"/>
                  </a:lnTo>
                  <a:lnTo>
                    <a:pt x="68" y="466"/>
                  </a:lnTo>
                  <a:lnTo>
                    <a:pt x="59" y="451"/>
                  </a:lnTo>
                  <a:lnTo>
                    <a:pt x="66" y="408"/>
                  </a:lnTo>
                  <a:lnTo>
                    <a:pt x="84" y="363"/>
                  </a:lnTo>
                  <a:lnTo>
                    <a:pt x="108" y="313"/>
                  </a:lnTo>
                  <a:lnTo>
                    <a:pt x="121" y="268"/>
                  </a:lnTo>
                  <a:lnTo>
                    <a:pt x="121" y="230"/>
                  </a:lnTo>
                  <a:lnTo>
                    <a:pt x="113" y="173"/>
                  </a:lnTo>
                  <a:lnTo>
                    <a:pt x="108" y="136"/>
                  </a:lnTo>
                  <a:lnTo>
                    <a:pt x="102" y="114"/>
                  </a:lnTo>
                  <a:close/>
                </a:path>
              </a:pathLst>
            </a:custGeom>
            <a:solidFill>
              <a:srgbClr val="000000"/>
            </a:solidFill>
            <a:ln w="9525">
              <a:noFill/>
              <a:round/>
              <a:headEnd/>
              <a:tailEnd/>
            </a:ln>
          </p:spPr>
          <p:txBody>
            <a:bodyPr/>
            <a:lstStyle/>
            <a:p>
              <a:endParaRPr lang="en-US"/>
            </a:p>
          </p:txBody>
        </p:sp>
        <p:sp>
          <p:nvSpPr>
            <p:cNvPr id="73862" name="Freeform 134"/>
            <p:cNvSpPr>
              <a:spLocks/>
            </p:cNvSpPr>
            <p:nvPr/>
          </p:nvSpPr>
          <p:spPr bwMode="auto">
            <a:xfrm>
              <a:off x="156" y="1383"/>
              <a:ext cx="371" cy="523"/>
            </a:xfrm>
            <a:custGeom>
              <a:avLst/>
              <a:gdLst/>
              <a:ahLst/>
              <a:cxnLst>
                <a:cxn ang="0">
                  <a:pos x="272" y="15"/>
                </a:cxn>
                <a:cxn ang="0">
                  <a:pos x="245" y="1"/>
                </a:cxn>
                <a:cxn ang="0">
                  <a:pos x="214" y="0"/>
                </a:cxn>
                <a:cxn ang="0">
                  <a:pos x="180" y="4"/>
                </a:cxn>
                <a:cxn ang="0">
                  <a:pos x="147" y="15"/>
                </a:cxn>
                <a:cxn ang="0">
                  <a:pos x="126" y="36"/>
                </a:cxn>
                <a:cxn ang="0">
                  <a:pos x="120" y="59"/>
                </a:cxn>
                <a:cxn ang="0">
                  <a:pos x="125" y="89"/>
                </a:cxn>
                <a:cxn ang="0">
                  <a:pos x="135" y="125"/>
                </a:cxn>
                <a:cxn ang="0">
                  <a:pos x="140" y="158"/>
                </a:cxn>
                <a:cxn ang="0">
                  <a:pos x="138" y="187"/>
                </a:cxn>
                <a:cxn ang="0">
                  <a:pos x="131" y="210"/>
                </a:cxn>
                <a:cxn ang="0">
                  <a:pos x="116" y="232"/>
                </a:cxn>
                <a:cxn ang="0">
                  <a:pos x="86" y="251"/>
                </a:cxn>
                <a:cxn ang="0">
                  <a:pos x="54" y="265"/>
                </a:cxn>
                <a:cxn ang="0">
                  <a:pos x="27" y="283"/>
                </a:cxn>
                <a:cxn ang="0">
                  <a:pos x="10" y="305"/>
                </a:cxn>
                <a:cxn ang="0">
                  <a:pos x="1" y="339"/>
                </a:cxn>
                <a:cxn ang="0">
                  <a:pos x="0" y="372"/>
                </a:cxn>
                <a:cxn ang="0">
                  <a:pos x="6" y="406"/>
                </a:cxn>
                <a:cxn ang="0">
                  <a:pos x="22" y="425"/>
                </a:cxn>
                <a:cxn ang="0">
                  <a:pos x="49" y="448"/>
                </a:cxn>
                <a:cxn ang="0">
                  <a:pos x="77" y="457"/>
                </a:cxn>
                <a:cxn ang="0">
                  <a:pos x="111" y="464"/>
                </a:cxn>
                <a:cxn ang="0">
                  <a:pos x="161" y="461"/>
                </a:cxn>
                <a:cxn ang="0">
                  <a:pos x="207" y="443"/>
                </a:cxn>
                <a:cxn ang="0">
                  <a:pos x="238" y="425"/>
                </a:cxn>
                <a:cxn ang="0">
                  <a:pos x="274" y="399"/>
                </a:cxn>
                <a:cxn ang="0">
                  <a:pos x="303" y="354"/>
                </a:cxn>
                <a:cxn ang="0">
                  <a:pos x="317" y="305"/>
                </a:cxn>
                <a:cxn ang="0">
                  <a:pos x="330" y="254"/>
                </a:cxn>
                <a:cxn ang="0">
                  <a:pos x="330" y="201"/>
                </a:cxn>
                <a:cxn ang="0">
                  <a:pos x="327" y="149"/>
                </a:cxn>
                <a:cxn ang="0">
                  <a:pos x="317" y="89"/>
                </a:cxn>
                <a:cxn ang="0">
                  <a:pos x="299" y="45"/>
                </a:cxn>
                <a:cxn ang="0">
                  <a:pos x="272" y="15"/>
                </a:cxn>
              </a:cxnLst>
              <a:rect l="0" t="0" r="r" b="b"/>
              <a:pathLst>
                <a:path w="330" h="464">
                  <a:moveTo>
                    <a:pt x="272" y="15"/>
                  </a:moveTo>
                  <a:lnTo>
                    <a:pt x="245" y="1"/>
                  </a:lnTo>
                  <a:lnTo>
                    <a:pt x="214" y="0"/>
                  </a:lnTo>
                  <a:lnTo>
                    <a:pt x="180" y="4"/>
                  </a:lnTo>
                  <a:lnTo>
                    <a:pt x="147" y="15"/>
                  </a:lnTo>
                  <a:lnTo>
                    <a:pt x="126" y="36"/>
                  </a:lnTo>
                  <a:lnTo>
                    <a:pt x="120" y="59"/>
                  </a:lnTo>
                  <a:lnTo>
                    <a:pt x="125" y="89"/>
                  </a:lnTo>
                  <a:lnTo>
                    <a:pt x="135" y="125"/>
                  </a:lnTo>
                  <a:lnTo>
                    <a:pt x="140" y="158"/>
                  </a:lnTo>
                  <a:lnTo>
                    <a:pt x="138" y="187"/>
                  </a:lnTo>
                  <a:lnTo>
                    <a:pt x="131" y="210"/>
                  </a:lnTo>
                  <a:lnTo>
                    <a:pt x="116" y="232"/>
                  </a:lnTo>
                  <a:lnTo>
                    <a:pt x="86" y="251"/>
                  </a:lnTo>
                  <a:lnTo>
                    <a:pt x="54" y="265"/>
                  </a:lnTo>
                  <a:lnTo>
                    <a:pt x="27" y="283"/>
                  </a:lnTo>
                  <a:lnTo>
                    <a:pt x="10" y="305"/>
                  </a:lnTo>
                  <a:lnTo>
                    <a:pt x="1" y="339"/>
                  </a:lnTo>
                  <a:lnTo>
                    <a:pt x="0" y="372"/>
                  </a:lnTo>
                  <a:lnTo>
                    <a:pt x="6" y="406"/>
                  </a:lnTo>
                  <a:lnTo>
                    <a:pt x="22" y="425"/>
                  </a:lnTo>
                  <a:lnTo>
                    <a:pt x="49" y="448"/>
                  </a:lnTo>
                  <a:lnTo>
                    <a:pt x="77" y="457"/>
                  </a:lnTo>
                  <a:lnTo>
                    <a:pt x="111" y="464"/>
                  </a:lnTo>
                  <a:lnTo>
                    <a:pt x="161" y="461"/>
                  </a:lnTo>
                  <a:lnTo>
                    <a:pt x="207" y="443"/>
                  </a:lnTo>
                  <a:lnTo>
                    <a:pt x="238" y="425"/>
                  </a:lnTo>
                  <a:lnTo>
                    <a:pt x="274" y="399"/>
                  </a:lnTo>
                  <a:lnTo>
                    <a:pt x="303" y="354"/>
                  </a:lnTo>
                  <a:lnTo>
                    <a:pt x="317" y="305"/>
                  </a:lnTo>
                  <a:lnTo>
                    <a:pt x="330" y="254"/>
                  </a:lnTo>
                  <a:lnTo>
                    <a:pt x="330" y="201"/>
                  </a:lnTo>
                  <a:lnTo>
                    <a:pt x="327" y="149"/>
                  </a:lnTo>
                  <a:lnTo>
                    <a:pt x="317" y="89"/>
                  </a:lnTo>
                  <a:lnTo>
                    <a:pt x="299" y="45"/>
                  </a:lnTo>
                  <a:lnTo>
                    <a:pt x="272" y="15"/>
                  </a:lnTo>
                  <a:close/>
                </a:path>
              </a:pathLst>
            </a:custGeom>
            <a:solidFill>
              <a:srgbClr val="000000"/>
            </a:solidFill>
            <a:ln w="9525">
              <a:noFill/>
              <a:round/>
              <a:headEnd/>
              <a:tailEnd/>
            </a:ln>
          </p:spPr>
          <p:txBody>
            <a:bodyPr/>
            <a:lstStyle/>
            <a:p>
              <a:endParaRPr lang="en-US"/>
            </a:p>
          </p:txBody>
        </p:sp>
        <p:sp>
          <p:nvSpPr>
            <p:cNvPr id="73863" name="Freeform 135"/>
            <p:cNvSpPr>
              <a:spLocks/>
            </p:cNvSpPr>
            <p:nvPr/>
          </p:nvSpPr>
          <p:spPr bwMode="auto">
            <a:xfrm>
              <a:off x="165" y="1052"/>
              <a:ext cx="396" cy="303"/>
            </a:xfrm>
            <a:custGeom>
              <a:avLst/>
              <a:gdLst/>
              <a:ahLst/>
              <a:cxnLst>
                <a:cxn ang="0">
                  <a:pos x="223" y="89"/>
                </a:cxn>
                <a:cxn ang="0">
                  <a:pos x="183" y="46"/>
                </a:cxn>
                <a:cxn ang="0">
                  <a:pos x="138" y="14"/>
                </a:cxn>
                <a:cxn ang="0">
                  <a:pos x="98" y="0"/>
                </a:cxn>
                <a:cxn ang="0">
                  <a:pos x="60" y="2"/>
                </a:cxn>
                <a:cxn ang="0">
                  <a:pos x="36" y="9"/>
                </a:cxn>
                <a:cxn ang="0">
                  <a:pos x="9" y="28"/>
                </a:cxn>
                <a:cxn ang="0">
                  <a:pos x="0" y="58"/>
                </a:cxn>
                <a:cxn ang="0">
                  <a:pos x="0" y="98"/>
                </a:cxn>
                <a:cxn ang="0">
                  <a:pos x="5" y="138"/>
                </a:cxn>
                <a:cxn ang="0">
                  <a:pos x="20" y="174"/>
                </a:cxn>
                <a:cxn ang="0">
                  <a:pos x="49" y="216"/>
                </a:cxn>
                <a:cxn ang="0">
                  <a:pos x="77" y="242"/>
                </a:cxn>
                <a:cxn ang="0">
                  <a:pos x="107" y="259"/>
                </a:cxn>
                <a:cxn ang="0">
                  <a:pos x="140" y="269"/>
                </a:cxn>
                <a:cxn ang="0">
                  <a:pos x="171" y="269"/>
                </a:cxn>
                <a:cxn ang="0">
                  <a:pos x="201" y="260"/>
                </a:cxn>
                <a:cxn ang="0">
                  <a:pos x="219" y="250"/>
                </a:cxn>
                <a:cxn ang="0">
                  <a:pos x="232" y="223"/>
                </a:cxn>
                <a:cxn ang="0">
                  <a:pos x="233" y="196"/>
                </a:cxn>
                <a:cxn ang="0">
                  <a:pos x="236" y="170"/>
                </a:cxn>
                <a:cxn ang="0">
                  <a:pos x="229" y="138"/>
                </a:cxn>
                <a:cxn ang="0">
                  <a:pos x="227" y="125"/>
                </a:cxn>
                <a:cxn ang="0">
                  <a:pos x="272" y="135"/>
                </a:cxn>
                <a:cxn ang="0">
                  <a:pos x="309" y="144"/>
                </a:cxn>
                <a:cxn ang="0">
                  <a:pos x="343" y="143"/>
                </a:cxn>
                <a:cxn ang="0">
                  <a:pos x="352" y="130"/>
                </a:cxn>
                <a:cxn ang="0">
                  <a:pos x="348" y="113"/>
                </a:cxn>
                <a:cxn ang="0">
                  <a:pos x="339" y="103"/>
                </a:cxn>
                <a:cxn ang="0">
                  <a:pos x="323" y="94"/>
                </a:cxn>
                <a:cxn ang="0">
                  <a:pos x="294" y="91"/>
                </a:cxn>
                <a:cxn ang="0">
                  <a:pos x="263" y="91"/>
                </a:cxn>
                <a:cxn ang="0">
                  <a:pos x="233" y="91"/>
                </a:cxn>
                <a:cxn ang="0">
                  <a:pos x="223" y="89"/>
                </a:cxn>
              </a:cxnLst>
              <a:rect l="0" t="0" r="r" b="b"/>
              <a:pathLst>
                <a:path w="352" h="269">
                  <a:moveTo>
                    <a:pt x="223" y="89"/>
                  </a:moveTo>
                  <a:lnTo>
                    <a:pt x="183" y="46"/>
                  </a:lnTo>
                  <a:lnTo>
                    <a:pt x="138" y="14"/>
                  </a:lnTo>
                  <a:lnTo>
                    <a:pt x="98" y="0"/>
                  </a:lnTo>
                  <a:lnTo>
                    <a:pt x="60" y="2"/>
                  </a:lnTo>
                  <a:lnTo>
                    <a:pt x="36" y="9"/>
                  </a:lnTo>
                  <a:lnTo>
                    <a:pt x="9" y="28"/>
                  </a:lnTo>
                  <a:lnTo>
                    <a:pt x="0" y="58"/>
                  </a:lnTo>
                  <a:lnTo>
                    <a:pt x="0" y="98"/>
                  </a:lnTo>
                  <a:lnTo>
                    <a:pt x="5" y="138"/>
                  </a:lnTo>
                  <a:lnTo>
                    <a:pt x="20" y="174"/>
                  </a:lnTo>
                  <a:lnTo>
                    <a:pt x="49" y="216"/>
                  </a:lnTo>
                  <a:lnTo>
                    <a:pt x="77" y="242"/>
                  </a:lnTo>
                  <a:lnTo>
                    <a:pt x="107" y="259"/>
                  </a:lnTo>
                  <a:lnTo>
                    <a:pt x="140" y="269"/>
                  </a:lnTo>
                  <a:lnTo>
                    <a:pt x="171" y="269"/>
                  </a:lnTo>
                  <a:lnTo>
                    <a:pt x="201" y="260"/>
                  </a:lnTo>
                  <a:lnTo>
                    <a:pt x="219" y="250"/>
                  </a:lnTo>
                  <a:lnTo>
                    <a:pt x="232" y="223"/>
                  </a:lnTo>
                  <a:lnTo>
                    <a:pt x="233" y="196"/>
                  </a:lnTo>
                  <a:lnTo>
                    <a:pt x="236" y="170"/>
                  </a:lnTo>
                  <a:lnTo>
                    <a:pt x="229" y="138"/>
                  </a:lnTo>
                  <a:lnTo>
                    <a:pt x="227" y="125"/>
                  </a:lnTo>
                  <a:lnTo>
                    <a:pt x="272" y="135"/>
                  </a:lnTo>
                  <a:lnTo>
                    <a:pt x="309" y="144"/>
                  </a:lnTo>
                  <a:lnTo>
                    <a:pt x="343" y="143"/>
                  </a:lnTo>
                  <a:lnTo>
                    <a:pt x="352" y="130"/>
                  </a:lnTo>
                  <a:lnTo>
                    <a:pt x="348" y="113"/>
                  </a:lnTo>
                  <a:lnTo>
                    <a:pt x="339" y="103"/>
                  </a:lnTo>
                  <a:lnTo>
                    <a:pt x="323" y="94"/>
                  </a:lnTo>
                  <a:lnTo>
                    <a:pt x="294" y="91"/>
                  </a:lnTo>
                  <a:lnTo>
                    <a:pt x="263" y="91"/>
                  </a:lnTo>
                  <a:lnTo>
                    <a:pt x="233" y="91"/>
                  </a:lnTo>
                  <a:lnTo>
                    <a:pt x="223" y="89"/>
                  </a:lnTo>
                  <a:close/>
                </a:path>
              </a:pathLst>
            </a:custGeom>
            <a:solidFill>
              <a:srgbClr val="000000"/>
            </a:solidFill>
            <a:ln w="9525">
              <a:noFill/>
              <a:round/>
              <a:headEnd/>
              <a:tailEnd/>
            </a:ln>
          </p:spPr>
          <p:txBody>
            <a:bodyPr/>
            <a:lstStyle/>
            <a:p>
              <a:endParaRPr lang="en-US"/>
            </a:p>
          </p:txBody>
        </p:sp>
        <p:sp>
          <p:nvSpPr>
            <p:cNvPr id="73864" name="Freeform 136"/>
            <p:cNvSpPr>
              <a:spLocks/>
            </p:cNvSpPr>
            <p:nvPr/>
          </p:nvSpPr>
          <p:spPr bwMode="auto">
            <a:xfrm>
              <a:off x="391" y="1390"/>
              <a:ext cx="558" cy="295"/>
            </a:xfrm>
            <a:custGeom>
              <a:avLst/>
              <a:gdLst/>
              <a:ahLst/>
              <a:cxnLst>
                <a:cxn ang="0">
                  <a:pos x="120" y="27"/>
                </a:cxn>
                <a:cxn ang="0">
                  <a:pos x="62" y="9"/>
                </a:cxn>
                <a:cxn ang="0">
                  <a:pos x="22" y="0"/>
                </a:cxn>
                <a:cxn ang="0">
                  <a:pos x="0" y="22"/>
                </a:cxn>
                <a:cxn ang="0">
                  <a:pos x="9" y="49"/>
                </a:cxn>
                <a:cxn ang="0">
                  <a:pos x="10" y="57"/>
                </a:cxn>
                <a:cxn ang="0">
                  <a:pos x="50" y="80"/>
                </a:cxn>
                <a:cxn ang="0">
                  <a:pos x="93" y="94"/>
                </a:cxn>
                <a:cxn ang="0">
                  <a:pos x="148" y="94"/>
                </a:cxn>
                <a:cxn ang="0">
                  <a:pos x="211" y="98"/>
                </a:cxn>
                <a:cxn ang="0">
                  <a:pos x="218" y="98"/>
                </a:cxn>
                <a:cxn ang="0">
                  <a:pos x="263" y="115"/>
                </a:cxn>
                <a:cxn ang="0">
                  <a:pos x="294" y="138"/>
                </a:cxn>
                <a:cxn ang="0">
                  <a:pos x="313" y="168"/>
                </a:cxn>
                <a:cxn ang="0">
                  <a:pos x="313" y="199"/>
                </a:cxn>
                <a:cxn ang="0">
                  <a:pos x="296" y="228"/>
                </a:cxn>
                <a:cxn ang="0">
                  <a:pos x="296" y="249"/>
                </a:cxn>
                <a:cxn ang="0">
                  <a:pos x="321" y="262"/>
                </a:cxn>
                <a:cxn ang="0">
                  <a:pos x="343" y="241"/>
                </a:cxn>
                <a:cxn ang="0">
                  <a:pos x="352" y="201"/>
                </a:cxn>
                <a:cxn ang="0">
                  <a:pos x="361" y="174"/>
                </a:cxn>
                <a:cxn ang="0">
                  <a:pos x="394" y="161"/>
                </a:cxn>
                <a:cxn ang="0">
                  <a:pos x="437" y="159"/>
                </a:cxn>
                <a:cxn ang="0">
                  <a:pos x="472" y="156"/>
                </a:cxn>
                <a:cxn ang="0">
                  <a:pos x="495" y="137"/>
                </a:cxn>
                <a:cxn ang="0">
                  <a:pos x="486" y="115"/>
                </a:cxn>
                <a:cxn ang="0">
                  <a:pos x="452" y="107"/>
                </a:cxn>
                <a:cxn ang="0">
                  <a:pos x="401" y="116"/>
                </a:cxn>
                <a:cxn ang="0">
                  <a:pos x="358" y="128"/>
                </a:cxn>
                <a:cxn ang="0">
                  <a:pos x="313" y="116"/>
                </a:cxn>
                <a:cxn ang="0">
                  <a:pos x="263" y="83"/>
                </a:cxn>
                <a:cxn ang="0">
                  <a:pos x="220" y="61"/>
                </a:cxn>
                <a:cxn ang="0">
                  <a:pos x="171" y="48"/>
                </a:cxn>
                <a:cxn ang="0">
                  <a:pos x="135" y="36"/>
                </a:cxn>
                <a:cxn ang="0">
                  <a:pos x="111" y="27"/>
                </a:cxn>
                <a:cxn ang="0">
                  <a:pos x="120" y="27"/>
                </a:cxn>
              </a:cxnLst>
              <a:rect l="0" t="0" r="r" b="b"/>
              <a:pathLst>
                <a:path w="495" h="262">
                  <a:moveTo>
                    <a:pt x="120" y="27"/>
                  </a:moveTo>
                  <a:lnTo>
                    <a:pt x="62" y="9"/>
                  </a:lnTo>
                  <a:lnTo>
                    <a:pt x="22" y="0"/>
                  </a:lnTo>
                  <a:lnTo>
                    <a:pt x="0" y="22"/>
                  </a:lnTo>
                  <a:lnTo>
                    <a:pt x="9" y="49"/>
                  </a:lnTo>
                  <a:lnTo>
                    <a:pt x="10" y="57"/>
                  </a:lnTo>
                  <a:lnTo>
                    <a:pt x="50" y="80"/>
                  </a:lnTo>
                  <a:lnTo>
                    <a:pt x="93" y="94"/>
                  </a:lnTo>
                  <a:lnTo>
                    <a:pt x="148" y="94"/>
                  </a:lnTo>
                  <a:lnTo>
                    <a:pt x="211" y="98"/>
                  </a:lnTo>
                  <a:lnTo>
                    <a:pt x="218" y="98"/>
                  </a:lnTo>
                  <a:lnTo>
                    <a:pt x="263" y="115"/>
                  </a:lnTo>
                  <a:lnTo>
                    <a:pt x="294" y="138"/>
                  </a:lnTo>
                  <a:lnTo>
                    <a:pt x="313" y="168"/>
                  </a:lnTo>
                  <a:lnTo>
                    <a:pt x="313" y="199"/>
                  </a:lnTo>
                  <a:lnTo>
                    <a:pt x="296" y="228"/>
                  </a:lnTo>
                  <a:lnTo>
                    <a:pt x="296" y="249"/>
                  </a:lnTo>
                  <a:lnTo>
                    <a:pt x="321" y="262"/>
                  </a:lnTo>
                  <a:lnTo>
                    <a:pt x="343" y="241"/>
                  </a:lnTo>
                  <a:lnTo>
                    <a:pt x="352" y="201"/>
                  </a:lnTo>
                  <a:lnTo>
                    <a:pt x="361" y="174"/>
                  </a:lnTo>
                  <a:lnTo>
                    <a:pt x="394" y="161"/>
                  </a:lnTo>
                  <a:lnTo>
                    <a:pt x="437" y="159"/>
                  </a:lnTo>
                  <a:lnTo>
                    <a:pt x="472" y="156"/>
                  </a:lnTo>
                  <a:lnTo>
                    <a:pt x="495" y="137"/>
                  </a:lnTo>
                  <a:lnTo>
                    <a:pt x="486" y="115"/>
                  </a:lnTo>
                  <a:lnTo>
                    <a:pt x="452" y="107"/>
                  </a:lnTo>
                  <a:lnTo>
                    <a:pt x="401" y="116"/>
                  </a:lnTo>
                  <a:lnTo>
                    <a:pt x="358" y="128"/>
                  </a:lnTo>
                  <a:lnTo>
                    <a:pt x="313" y="116"/>
                  </a:lnTo>
                  <a:lnTo>
                    <a:pt x="263" y="83"/>
                  </a:lnTo>
                  <a:lnTo>
                    <a:pt x="220" y="61"/>
                  </a:lnTo>
                  <a:lnTo>
                    <a:pt x="171" y="48"/>
                  </a:lnTo>
                  <a:lnTo>
                    <a:pt x="135" y="36"/>
                  </a:lnTo>
                  <a:lnTo>
                    <a:pt x="111" y="27"/>
                  </a:lnTo>
                  <a:lnTo>
                    <a:pt x="120" y="27"/>
                  </a:lnTo>
                  <a:close/>
                </a:path>
              </a:pathLst>
            </a:custGeom>
            <a:solidFill>
              <a:srgbClr val="000000"/>
            </a:solidFill>
            <a:ln w="9525">
              <a:noFill/>
              <a:round/>
              <a:headEnd/>
              <a:tailEnd/>
            </a:ln>
          </p:spPr>
          <p:txBody>
            <a:bodyPr/>
            <a:lstStyle/>
            <a:p>
              <a:endParaRPr lang="en-US"/>
            </a:p>
          </p:txBody>
        </p:sp>
        <p:sp>
          <p:nvSpPr>
            <p:cNvPr id="73865" name="Freeform 137"/>
            <p:cNvSpPr>
              <a:spLocks/>
            </p:cNvSpPr>
            <p:nvPr/>
          </p:nvSpPr>
          <p:spPr bwMode="auto">
            <a:xfrm rot="330540">
              <a:off x="291" y="1419"/>
              <a:ext cx="490" cy="424"/>
            </a:xfrm>
            <a:custGeom>
              <a:avLst/>
              <a:gdLst/>
              <a:ahLst/>
              <a:cxnLst>
                <a:cxn ang="0">
                  <a:pos x="123" y="125"/>
                </a:cxn>
                <a:cxn ang="0">
                  <a:pos x="93" y="67"/>
                </a:cxn>
                <a:cxn ang="0">
                  <a:pos x="70" y="13"/>
                </a:cxn>
                <a:cxn ang="0">
                  <a:pos x="35" y="0"/>
                </a:cxn>
                <a:cxn ang="0">
                  <a:pos x="4" y="9"/>
                </a:cxn>
                <a:cxn ang="0">
                  <a:pos x="0" y="49"/>
                </a:cxn>
                <a:cxn ang="0">
                  <a:pos x="12" y="86"/>
                </a:cxn>
                <a:cxn ang="0">
                  <a:pos x="43" y="131"/>
                </a:cxn>
                <a:cxn ang="0">
                  <a:pos x="98" y="187"/>
                </a:cxn>
                <a:cxn ang="0">
                  <a:pos x="163" y="229"/>
                </a:cxn>
                <a:cxn ang="0">
                  <a:pos x="221" y="251"/>
                </a:cxn>
                <a:cxn ang="0">
                  <a:pos x="270" y="276"/>
                </a:cxn>
                <a:cxn ang="0">
                  <a:pos x="298" y="290"/>
                </a:cxn>
                <a:cxn ang="0">
                  <a:pos x="301" y="295"/>
                </a:cxn>
                <a:cxn ang="0">
                  <a:pos x="306" y="318"/>
                </a:cxn>
                <a:cxn ang="0">
                  <a:pos x="283" y="345"/>
                </a:cxn>
                <a:cxn ang="0">
                  <a:pos x="283" y="370"/>
                </a:cxn>
                <a:cxn ang="0">
                  <a:pos x="307" y="376"/>
                </a:cxn>
                <a:cxn ang="0">
                  <a:pos x="338" y="348"/>
                </a:cxn>
                <a:cxn ang="0">
                  <a:pos x="346" y="313"/>
                </a:cxn>
                <a:cxn ang="0">
                  <a:pos x="343" y="298"/>
                </a:cxn>
                <a:cxn ang="0">
                  <a:pos x="372" y="291"/>
                </a:cxn>
                <a:cxn ang="0">
                  <a:pos x="412" y="309"/>
                </a:cxn>
                <a:cxn ang="0">
                  <a:pos x="435" y="291"/>
                </a:cxn>
                <a:cxn ang="0">
                  <a:pos x="423" y="263"/>
                </a:cxn>
                <a:cxn ang="0">
                  <a:pos x="381" y="254"/>
                </a:cxn>
                <a:cxn ang="0">
                  <a:pos x="329" y="251"/>
                </a:cxn>
                <a:cxn ang="0">
                  <a:pos x="271" y="238"/>
                </a:cxn>
                <a:cxn ang="0">
                  <a:pos x="217" y="214"/>
                </a:cxn>
                <a:cxn ang="0">
                  <a:pos x="168" y="183"/>
                </a:cxn>
                <a:cxn ang="0">
                  <a:pos x="136" y="148"/>
                </a:cxn>
                <a:cxn ang="0">
                  <a:pos x="123" y="125"/>
                </a:cxn>
              </a:cxnLst>
              <a:rect l="0" t="0" r="r" b="b"/>
              <a:pathLst>
                <a:path w="435" h="376">
                  <a:moveTo>
                    <a:pt x="123" y="125"/>
                  </a:moveTo>
                  <a:lnTo>
                    <a:pt x="93" y="67"/>
                  </a:lnTo>
                  <a:lnTo>
                    <a:pt x="70" y="13"/>
                  </a:lnTo>
                  <a:lnTo>
                    <a:pt x="35" y="0"/>
                  </a:lnTo>
                  <a:lnTo>
                    <a:pt x="4" y="9"/>
                  </a:lnTo>
                  <a:lnTo>
                    <a:pt x="0" y="49"/>
                  </a:lnTo>
                  <a:lnTo>
                    <a:pt x="12" y="86"/>
                  </a:lnTo>
                  <a:lnTo>
                    <a:pt x="43" y="131"/>
                  </a:lnTo>
                  <a:lnTo>
                    <a:pt x="98" y="187"/>
                  </a:lnTo>
                  <a:lnTo>
                    <a:pt x="163" y="229"/>
                  </a:lnTo>
                  <a:lnTo>
                    <a:pt x="221" y="251"/>
                  </a:lnTo>
                  <a:lnTo>
                    <a:pt x="270" y="276"/>
                  </a:lnTo>
                  <a:lnTo>
                    <a:pt x="298" y="290"/>
                  </a:lnTo>
                  <a:lnTo>
                    <a:pt x="301" y="295"/>
                  </a:lnTo>
                  <a:lnTo>
                    <a:pt x="306" y="318"/>
                  </a:lnTo>
                  <a:lnTo>
                    <a:pt x="283" y="345"/>
                  </a:lnTo>
                  <a:lnTo>
                    <a:pt x="283" y="370"/>
                  </a:lnTo>
                  <a:lnTo>
                    <a:pt x="307" y="376"/>
                  </a:lnTo>
                  <a:lnTo>
                    <a:pt x="338" y="348"/>
                  </a:lnTo>
                  <a:lnTo>
                    <a:pt x="346" y="313"/>
                  </a:lnTo>
                  <a:lnTo>
                    <a:pt x="343" y="298"/>
                  </a:lnTo>
                  <a:lnTo>
                    <a:pt x="372" y="291"/>
                  </a:lnTo>
                  <a:lnTo>
                    <a:pt x="412" y="309"/>
                  </a:lnTo>
                  <a:lnTo>
                    <a:pt x="435" y="291"/>
                  </a:lnTo>
                  <a:lnTo>
                    <a:pt x="423" y="263"/>
                  </a:lnTo>
                  <a:lnTo>
                    <a:pt x="381" y="254"/>
                  </a:lnTo>
                  <a:lnTo>
                    <a:pt x="329" y="251"/>
                  </a:lnTo>
                  <a:lnTo>
                    <a:pt x="271" y="238"/>
                  </a:lnTo>
                  <a:lnTo>
                    <a:pt x="217" y="214"/>
                  </a:lnTo>
                  <a:lnTo>
                    <a:pt x="168" y="183"/>
                  </a:lnTo>
                  <a:lnTo>
                    <a:pt x="136" y="148"/>
                  </a:lnTo>
                  <a:lnTo>
                    <a:pt x="123" y="125"/>
                  </a:lnTo>
                  <a:close/>
                </a:path>
              </a:pathLst>
            </a:custGeom>
            <a:solidFill>
              <a:srgbClr val="000000"/>
            </a:solidFill>
            <a:ln w="9525">
              <a:noFill/>
              <a:round/>
              <a:headEnd/>
              <a:tailEnd/>
            </a:ln>
          </p:spPr>
          <p:txBody>
            <a:bodyPr/>
            <a:lstStyle/>
            <a:p>
              <a:endParaRPr lang="en-US"/>
            </a:p>
          </p:txBody>
        </p:sp>
        <p:grpSp>
          <p:nvGrpSpPr>
            <p:cNvPr id="73802" name="Group 74"/>
            <p:cNvGrpSpPr>
              <a:grpSpLocks/>
            </p:cNvGrpSpPr>
            <p:nvPr/>
          </p:nvGrpSpPr>
          <p:grpSpPr bwMode="auto">
            <a:xfrm rot="21515036" flipH="1">
              <a:off x="654" y="1563"/>
              <a:ext cx="428" cy="381"/>
              <a:chOff x="3041" y="3888"/>
              <a:chExt cx="365" cy="325"/>
            </a:xfrm>
          </p:grpSpPr>
          <p:sp>
            <p:nvSpPr>
              <p:cNvPr id="73754" name="Freeform 26"/>
              <p:cNvSpPr>
                <a:spLocks/>
              </p:cNvSpPr>
              <p:nvPr/>
            </p:nvSpPr>
            <p:spPr bwMode="auto">
              <a:xfrm>
                <a:off x="3068" y="3936"/>
                <a:ext cx="48" cy="54"/>
              </a:xfrm>
              <a:custGeom>
                <a:avLst/>
                <a:gdLst/>
                <a:ahLst/>
                <a:cxnLst>
                  <a:cxn ang="0">
                    <a:pos x="42" y="54"/>
                  </a:cxn>
                  <a:cxn ang="0">
                    <a:pos x="37" y="51"/>
                  </a:cxn>
                  <a:cxn ang="0">
                    <a:pos x="37" y="43"/>
                  </a:cxn>
                  <a:cxn ang="0">
                    <a:pos x="38" y="35"/>
                  </a:cxn>
                  <a:cxn ang="0">
                    <a:pos x="39" y="28"/>
                  </a:cxn>
                  <a:cxn ang="0">
                    <a:pos x="39" y="20"/>
                  </a:cxn>
                  <a:cxn ang="0">
                    <a:pos x="31" y="8"/>
                  </a:cxn>
                  <a:cxn ang="0">
                    <a:pos x="28" y="6"/>
                  </a:cxn>
                  <a:cxn ang="0">
                    <a:pos x="24" y="7"/>
                  </a:cxn>
                  <a:cxn ang="0">
                    <a:pos x="20" y="8"/>
                  </a:cxn>
                  <a:cxn ang="0">
                    <a:pos x="16" y="9"/>
                  </a:cxn>
                  <a:cxn ang="0">
                    <a:pos x="13" y="12"/>
                  </a:cxn>
                  <a:cxn ang="0">
                    <a:pos x="11" y="19"/>
                  </a:cxn>
                  <a:cxn ang="0">
                    <a:pos x="9" y="26"/>
                  </a:cxn>
                  <a:cxn ang="0">
                    <a:pos x="8" y="34"/>
                  </a:cxn>
                  <a:cxn ang="0">
                    <a:pos x="8" y="43"/>
                  </a:cxn>
                  <a:cxn ang="0">
                    <a:pos x="4" y="48"/>
                  </a:cxn>
                  <a:cxn ang="0">
                    <a:pos x="1" y="42"/>
                  </a:cxn>
                  <a:cxn ang="0">
                    <a:pos x="0" y="34"/>
                  </a:cxn>
                  <a:cxn ang="0">
                    <a:pos x="0" y="25"/>
                  </a:cxn>
                  <a:cxn ang="0">
                    <a:pos x="1" y="17"/>
                  </a:cxn>
                  <a:cxn ang="0">
                    <a:pos x="3" y="13"/>
                  </a:cxn>
                  <a:cxn ang="0">
                    <a:pos x="5" y="11"/>
                  </a:cxn>
                  <a:cxn ang="0">
                    <a:pos x="6" y="8"/>
                  </a:cxn>
                  <a:cxn ang="0">
                    <a:pos x="9" y="5"/>
                  </a:cxn>
                  <a:cxn ang="0">
                    <a:pos x="12" y="1"/>
                  </a:cxn>
                  <a:cxn ang="0">
                    <a:pos x="14" y="1"/>
                  </a:cxn>
                  <a:cxn ang="0">
                    <a:pos x="17" y="0"/>
                  </a:cxn>
                  <a:cxn ang="0">
                    <a:pos x="19" y="0"/>
                  </a:cxn>
                  <a:cxn ang="0">
                    <a:pos x="21" y="0"/>
                  </a:cxn>
                  <a:cxn ang="0">
                    <a:pos x="24" y="0"/>
                  </a:cxn>
                  <a:cxn ang="0">
                    <a:pos x="26" y="0"/>
                  </a:cxn>
                  <a:cxn ang="0">
                    <a:pos x="28" y="0"/>
                  </a:cxn>
                  <a:cxn ang="0">
                    <a:pos x="31" y="0"/>
                  </a:cxn>
                  <a:cxn ang="0">
                    <a:pos x="42" y="8"/>
                  </a:cxn>
                  <a:cxn ang="0">
                    <a:pos x="43" y="11"/>
                  </a:cxn>
                  <a:cxn ang="0">
                    <a:pos x="45" y="13"/>
                  </a:cxn>
                  <a:cxn ang="0">
                    <a:pos x="47" y="16"/>
                  </a:cxn>
                  <a:cxn ang="0">
                    <a:pos x="48" y="20"/>
                  </a:cxn>
                  <a:cxn ang="0">
                    <a:pos x="48" y="28"/>
                  </a:cxn>
                  <a:cxn ang="0">
                    <a:pos x="48" y="36"/>
                  </a:cxn>
                  <a:cxn ang="0">
                    <a:pos x="48" y="46"/>
                  </a:cxn>
                  <a:cxn ang="0">
                    <a:pos x="45" y="54"/>
                  </a:cxn>
                  <a:cxn ang="0">
                    <a:pos x="42" y="54"/>
                  </a:cxn>
                </a:cxnLst>
                <a:rect l="0" t="0" r="r" b="b"/>
                <a:pathLst>
                  <a:path w="48" h="54">
                    <a:moveTo>
                      <a:pt x="42" y="54"/>
                    </a:moveTo>
                    <a:lnTo>
                      <a:pt x="37" y="51"/>
                    </a:lnTo>
                    <a:lnTo>
                      <a:pt x="37" y="43"/>
                    </a:lnTo>
                    <a:lnTo>
                      <a:pt x="38" y="35"/>
                    </a:lnTo>
                    <a:lnTo>
                      <a:pt x="39" y="28"/>
                    </a:lnTo>
                    <a:lnTo>
                      <a:pt x="39" y="20"/>
                    </a:lnTo>
                    <a:lnTo>
                      <a:pt x="31" y="8"/>
                    </a:lnTo>
                    <a:lnTo>
                      <a:pt x="28" y="6"/>
                    </a:lnTo>
                    <a:lnTo>
                      <a:pt x="24" y="7"/>
                    </a:lnTo>
                    <a:lnTo>
                      <a:pt x="20" y="8"/>
                    </a:lnTo>
                    <a:lnTo>
                      <a:pt x="16" y="9"/>
                    </a:lnTo>
                    <a:lnTo>
                      <a:pt x="13" y="12"/>
                    </a:lnTo>
                    <a:lnTo>
                      <a:pt x="11" y="19"/>
                    </a:lnTo>
                    <a:lnTo>
                      <a:pt x="9" y="26"/>
                    </a:lnTo>
                    <a:lnTo>
                      <a:pt x="8" y="34"/>
                    </a:lnTo>
                    <a:lnTo>
                      <a:pt x="8" y="43"/>
                    </a:lnTo>
                    <a:lnTo>
                      <a:pt x="4" y="48"/>
                    </a:lnTo>
                    <a:lnTo>
                      <a:pt x="1" y="42"/>
                    </a:lnTo>
                    <a:lnTo>
                      <a:pt x="0" y="34"/>
                    </a:lnTo>
                    <a:lnTo>
                      <a:pt x="0" y="25"/>
                    </a:lnTo>
                    <a:lnTo>
                      <a:pt x="1" y="17"/>
                    </a:lnTo>
                    <a:lnTo>
                      <a:pt x="3" y="13"/>
                    </a:lnTo>
                    <a:lnTo>
                      <a:pt x="5" y="11"/>
                    </a:lnTo>
                    <a:lnTo>
                      <a:pt x="6" y="8"/>
                    </a:lnTo>
                    <a:lnTo>
                      <a:pt x="9" y="5"/>
                    </a:lnTo>
                    <a:lnTo>
                      <a:pt x="12" y="1"/>
                    </a:lnTo>
                    <a:lnTo>
                      <a:pt x="14" y="1"/>
                    </a:lnTo>
                    <a:lnTo>
                      <a:pt x="17" y="0"/>
                    </a:lnTo>
                    <a:lnTo>
                      <a:pt x="19" y="0"/>
                    </a:lnTo>
                    <a:lnTo>
                      <a:pt x="21" y="0"/>
                    </a:lnTo>
                    <a:lnTo>
                      <a:pt x="24" y="0"/>
                    </a:lnTo>
                    <a:lnTo>
                      <a:pt x="26" y="0"/>
                    </a:lnTo>
                    <a:lnTo>
                      <a:pt x="28" y="0"/>
                    </a:lnTo>
                    <a:lnTo>
                      <a:pt x="31" y="0"/>
                    </a:lnTo>
                    <a:lnTo>
                      <a:pt x="42" y="8"/>
                    </a:lnTo>
                    <a:lnTo>
                      <a:pt x="43" y="11"/>
                    </a:lnTo>
                    <a:lnTo>
                      <a:pt x="45" y="13"/>
                    </a:lnTo>
                    <a:lnTo>
                      <a:pt x="47" y="16"/>
                    </a:lnTo>
                    <a:lnTo>
                      <a:pt x="48" y="20"/>
                    </a:lnTo>
                    <a:lnTo>
                      <a:pt x="48" y="28"/>
                    </a:lnTo>
                    <a:lnTo>
                      <a:pt x="48" y="36"/>
                    </a:lnTo>
                    <a:lnTo>
                      <a:pt x="48" y="46"/>
                    </a:lnTo>
                    <a:lnTo>
                      <a:pt x="45" y="54"/>
                    </a:lnTo>
                    <a:lnTo>
                      <a:pt x="42" y="54"/>
                    </a:lnTo>
                    <a:close/>
                  </a:path>
                </a:pathLst>
              </a:custGeom>
              <a:solidFill>
                <a:srgbClr val="000000"/>
              </a:solidFill>
              <a:ln w="9525">
                <a:noFill/>
                <a:round/>
                <a:headEnd/>
                <a:tailEnd/>
              </a:ln>
            </p:spPr>
            <p:txBody>
              <a:bodyPr/>
              <a:lstStyle/>
              <a:p>
                <a:endParaRPr lang="en-US"/>
              </a:p>
            </p:txBody>
          </p:sp>
          <p:sp>
            <p:nvSpPr>
              <p:cNvPr id="73797" name="Freeform 69"/>
              <p:cNvSpPr>
                <a:spLocks/>
              </p:cNvSpPr>
              <p:nvPr/>
            </p:nvSpPr>
            <p:spPr bwMode="auto">
              <a:xfrm>
                <a:off x="3041" y="3888"/>
                <a:ext cx="365" cy="325"/>
              </a:xfrm>
              <a:custGeom>
                <a:avLst/>
                <a:gdLst/>
                <a:ahLst/>
                <a:cxnLst>
                  <a:cxn ang="0">
                    <a:pos x="111" y="324"/>
                  </a:cxn>
                  <a:cxn ang="0">
                    <a:pos x="97" y="321"/>
                  </a:cxn>
                  <a:cxn ang="0">
                    <a:pos x="83" y="319"/>
                  </a:cxn>
                  <a:cxn ang="0">
                    <a:pos x="68" y="317"/>
                  </a:cxn>
                  <a:cxn ang="0">
                    <a:pos x="57" y="315"/>
                  </a:cxn>
                  <a:cxn ang="0">
                    <a:pos x="51" y="311"/>
                  </a:cxn>
                  <a:cxn ang="0">
                    <a:pos x="48" y="292"/>
                  </a:cxn>
                  <a:cxn ang="0">
                    <a:pos x="50" y="258"/>
                  </a:cxn>
                  <a:cxn ang="0">
                    <a:pos x="41" y="242"/>
                  </a:cxn>
                  <a:cxn ang="0">
                    <a:pos x="29" y="241"/>
                  </a:cxn>
                  <a:cxn ang="0">
                    <a:pos x="18" y="239"/>
                  </a:cxn>
                  <a:cxn ang="0">
                    <a:pos x="6" y="237"/>
                  </a:cxn>
                  <a:cxn ang="0">
                    <a:pos x="0" y="192"/>
                  </a:cxn>
                  <a:cxn ang="0">
                    <a:pos x="3" y="105"/>
                  </a:cxn>
                  <a:cxn ang="0">
                    <a:pos x="20" y="51"/>
                  </a:cxn>
                  <a:cxn ang="0">
                    <a:pos x="49" y="34"/>
                  </a:cxn>
                  <a:cxn ang="0">
                    <a:pos x="80" y="21"/>
                  </a:cxn>
                  <a:cxn ang="0">
                    <a:pos x="113" y="11"/>
                  </a:cxn>
                  <a:cxn ang="0">
                    <a:pos x="148" y="4"/>
                  </a:cxn>
                  <a:cxn ang="0">
                    <a:pos x="183" y="1"/>
                  </a:cxn>
                  <a:cxn ang="0">
                    <a:pos x="219" y="0"/>
                  </a:cxn>
                  <a:cxn ang="0">
                    <a:pos x="253" y="1"/>
                  </a:cxn>
                  <a:cxn ang="0">
                    <a:pos x="284" y="7"/>
                  </a:cxn>
                  <a:cxn ang="0">
                    <a:pos x="309" y="18"/>
                  </a:cxn>
                  <a:cxn ang="0">
                    <a:pos x="331" y="33"/>
                  </a:cxn>
                  <a:cxn ang="0">
                    <a:pos x="348" y="53"/>
                  </a:cxn>
                  <a:cxn ang="0">
                    <a:pos x="356" y="68"/>
                  </a:cxn>
                  <a:cxn ang="0">
                    <a:pos x="359" y="76"/>
                  </a:cxn>
                  <a:cxn ang="0">
                    <a:pos x="365" y="81"/>
                  </a:cxn>
                  <a:cxn ang="0">
                    <a:pos x="360" y="175"/>
                  </a:cxn>
                  <a:cxn ang="0">
                    <a:pos x="350" y="271"/>
                  </a:cxn>
                  <a:cxn ang="0">
                    <a:pos x="326" y="286"/>
                  </a:cxn>
                  <a:cxn ang="0">
                    <a:pos x="300" y="298"/>
                  </a:cxn>
                  <a:cxn ang="0">
                    <a:pos x="271" y="308"/>
                  </a:cxn>
                  <a:cxn ang="0">
                    <a:pos x="241" y="315"/>
                  </a:cxn>
                  <a:cxn ang="0">
                    <a:pos x="211" y="321"/>
                  </a:cxn>
                  <a:cxn ang="0">
                    <a:pos x="179" y="324"/>
                  </a:cxn>
                  <a:cxn ang="0">
                    <a:pos x="148" y="325"/>
                  </a:cxn>
                  <a:cxn ang="0">
                    <a:pos x="118" y="325"/>
                  </a:cxn>
                </a:cxnLst>
                <a:rect l="0" t="0" r="r" b="b"/>
                <a:pathLst>
                  <a:path w="365" h="325">
                    <a:moveTo>
                      <a:pt x="118" y="325"/>
                    </a:moveTo>
                    <a:lnTo>
                      <a:pt x="111" y="324"/>
                    </a:lnTo>
                    <a:lnTo>
                      <a:pt x="104" y="322"/>
                    </a:lnTo>
                    <a:lnTo>
                      <a:pt x="97" y="321"/>
                    </a:lnTo>
                    <a:lnTo>
                      <a:pt x="90" y="320"/>
                    </a:lnTo>
                    <a:lnTo>
                      <a:pt x="83" y="319"/>
                    </a:lnTo>
                    <a:lnTo>
                      <a:pt x="76" y="317"/>
                    </a:lnTo>
                    <a:lnTo>
                      <a:pt x="68" y="317"/>
                    </a:lnTo>
                    <a:lnTo>
                      <a:pt x="61" y="315"/>
                    </a:lnTo>
                    <a:lnTo>
                      <a:pt x="57" y="315"/>
                    </a:lnTo>
                    <a:lnTo>
                      <a:pt x="54" y="313"/>
                    </a:lnTo>
                    <a:lnTo>
                      <a:pt x="51" y="311"/>
                    </a:lnTo>
                    <a:lnTo>
                      <a:pt x="47" y="308"/>
                    </a:lnTo>
                    <a:lnTo>
                      <a:pt x="48" y="292"/>
                    </a:lnTo>
                    <a:lnTo>
                      <a:pt x="49" y="275"/>
                    </a:lnTo>
                    <a:lnTo>
                      <a:pt x="50" y="258"/>
                    </a:lnTo>
                    <a:lnTo>
                      <a:pt x="47" y="242"/>
                    </a:lnTo>
                    <a:lnTo>
                      <a:pt x="41" y="242"/>
                    </a:lnTo>
                    <a:lnTo>
                      <a:pt x="35" y="242"/>
                    </a:lnTo>
                    <a:lnTo>
                      <a:pt x="29" y="241"/>
                    </a:lnTo>
                    <a:lnTo>
                      <a:pt x="24" y="241"/>
                    </a:lnTo>
                    <a:lnTo>
                      <a:pt x="18" y="239"/>
                    </a:lnTo>
                    <a:lnTo>
                      <a:pt x="13" y="239"/>
                    </a:lnTo>
                    <a:lnTo>
                      <a:pt x="6" y="237"/>
                    </a:lnTo>
                    <a:lnTo>
                      <a:pt x="0" y="235"/>
                    </a:lnTo>
                    <a:lnTo>
                      <a:pt x="0" y="192"/>
                    </a:lnTo>
                    <a:lnTo>
                      <a:pt x="1" y="148"/>
                    </a:lnTo>
                    <a:lnTo>
                      <a:pt x="3" y="105"/>
                    </a:lnTo>
                    <a:lnTo>
                      <a:pt x="7" y="61"/>
                    </a:lnTo>
                    <a:lnTo>
                      <a:pt x="20" y="51"/>
                    </a:lnTo>
                    <a:lnTo>
                      <a:pt x="34" y="42"/>
                    </a:lnTo>
                    <a:lnTo>
                      <a:pt x="49" y="34"/>
                    </a:lnTo>
                    <a:lnTo>
                      <a:pt x="64" y="27"/>
                    </a:lnTo>
                    <a:lnTo>
                      <a:pt x="80" y="21"/>
                    </a:lnTo>
                    <a:lnTo>
                      <a:pt x="96" y="15"/>
                    </a:lnTo>
                    <a:lnTo>
                      <a:pt x="113" y="11"/>
                    </a:lnTo>
                    <a:lnTo>
                      <a:pt x="130" y="7"/>
                    </a:lnTo>
                    <a:lnTo>
                      <a:pt x="148" y="4"/>
                    </a:lnTo>
                    <a:lnTo>
                      <a:pt x="165" y="2"/>
                    </a:lnTo>
                    <a:lnTo>
                      <a:pt x="183" y="1"/>
                    </a:lnTo>
                    <a:lnTo>
                      <a:pt x="201" y="0"/>
                    </a:lnTo>
                    <a:lnTo>
                      <a:pt x="219" y="0"/>
                    </a:lnTo>
                    <a:lnTo>
                      <a:pt x="236" y="0"/>
                    </a:lnTo>
                    <a:lnTo>
                      <a:pt x="253" y="1"/>
                    </a:lnTo>
                    <a:lnTo>
                      <a:pt x="270" y="3"/>
                    </a:lnTo>
                    <a:lnTo>
                      <a:pt x="284" y="7"/>
                    </a:lnTo>
                    <a:lnTo>
                      <a:pt x="297" y="12"/>
                    </a:lnTo>
                    <a:lnTo>
                      <a:pt x="309" y="18"/>
                    </a:lnTo>
                    <a:lnTo>
                      <a:pt x="321" y="25"/>
                    </a:lnTo>
                    <a:lnTo>
                      <a:pt x="331" y="33"/>
                    </a:lnTo>
                    <a:lnTo>
                      <a:pt x="340" y="42"/>
                    </a:lnTo>
                    <a:lnTo>
                      <a:pt x="348" y="53"/>
                    </a:lnTo>
                    <a:lnTo>
                      <a:pt x="354" y="65"/>
                    </a:lnTo>
                    <a:lnTo>
                      <a:pt x="356" y="68"/>
                    </a:lnTo>
                    <a:lnTo>
                      <a:pt x="357" y="72"/>
                    </a:lnTo>
                    <a:lnTo>
                      <a:pt x="359" y="76"/>
                    </a:lnTo>
                    <a:lnTo>
                      <a:pt x="361" y="79"/>
                    </a:lnTo>
                    <a:lnTo>
                      <a:pt x="365" y="81"/>
                    </a:lnTo>
                    <a:lnTo>
                      <a:pt x="364" y="128"/>
                    </a:lnTo>
                    <a:lnTo>
                      <a:pt x="360" y="175"/>
                    </a:lnTo>
                    <a:lnTo>
                      <a:pt x="355" y="223"/>
                    </a:lnTo>
                    <a:lnTo>
                      <a:pt x="350" y="271"/>
                    </a:lnTo>
                    <a:lnTo>
                      <a:pt x="338" y="279"/>
                    </a:lnTo>
                    <a:lnTo>
                      <a:pt x="326" y="286"/>
                    </a:lnTo>
                    <a:lnTo>
                      <a:pt x="313" y="292"/>
                    </a:lnTo>
                    <a:lnTo>
                      <a:pt x="300" y="298"/>
                    </a:lnTo>
                    <a:lnTo>
                      <a:pt x="285" y="303"/>
                    </a:lnTo>
                    <a:lnTo>
                      <a:pt x="271" y="308"/>
                    </a:lnTo>
                    <a:lnTo>
                      <a:pt x="256" y="312"/>
                    </a:lnTo>
                    <a:lnTo>
                      <a:pt x="241" y="315"/>
                    </a:lnTo>
                    <a:lnTo>
                      <a:pt x="226" y="318"/>
                    </a:lnTo>
                    <a:lnTo>
                      <a:pt x="211" y="321"/>
                    </a:lnTo>
                    <a:lnTo>
                      <a:pt x="195" y="322"/>
                    </a:lnTo>
                    <a:lnTo>
                      <a:pt x="179" y="324"/>
                    </a:lnTo>
                    <a:lnTo>
                      <a:pt x="164" y="325"/>
                    </a:lnTo>
                    <a:lnTo>
                      <a:pt x="148" y="325"/>
                    </a:lnTo>
                    <a:lnTo>
                      <a:pt x="133" y="325"/>
                    </a:lnTo>
                    <a:lnTo>
                      <a:pt x="118" y="325"/>
                    </a:lnTo>
                    <a:close/>
                  </a:path>
                </a:pathLst>
              </a:custGeom>
              <a:solidFill>
                <a:srgbClr val="000000"/>
              </a:solidFill>
              <a:ln w="9525">
                <a:noFill/>
                <a:round/>
                <a:headEnd/>
                <a:tailEnd/>
              </a:ln>
            </p:spPr>
            <p:txBody>
              <a:bodyPr/>
              <a:lstStyle/>
              <a:p>
                <a:endParaRPr lang="en-US"/>
              </a:p>
            </p:txBody>
          </p:sp>
          <p:sp>
            <p:nvSpPr>
              <p:cNvPr id="73798" name="Freeform 70"/>
              <p:cNvSpPr>
                <a:spLocks/>
              </p:cNvSpPr>
              <p:nvPr/>
            </p:nvSpPr>
            <p:spPr bwMode="auto">
              <a:xfrm>
                <a:off x="3099" y="4001"/>
                <a:ext cx="299" cy="201"/>
              </a:xfrm>
              <a:custGeom>
                <a:avLst/>
                <a:gdLst/>
                <a:ahLst/>
                <a:cxnLst>
                  <a:cxn ang="0">
                    <a:pos x="58" y="200"/>
                  </a:cxn>
                  <a:cxn ang="0">
                    <a:pos x="41" y="197"/>
                  </a:cxn>
                  <a:cxn ang="0">
                    <a:pos x="25" y="194"/>
                  </a:cxn>
                  <a:cxn ang="0">
                    <a:pos x="9" y="192"/>
                  </a:cxn>
                  <a:cxn ang="0">
                    <a:pos x="0" y="165"/>
                  </a:cxn>
                  <a:cxn ang="0">
                    <a:pos x="6" y="113"/>
                  </a:cxn>
                  <a:cxn ang="0">
                    <a:pos x="15" y="84"/>
                  </a:cxn>
                  <a:cxn ang="0">
                    <a:pos x="38" y="88"/>
                  </a:cxn>
                  <a:cxn ang="0">
                    <a:pos x="61" y="90"/>
                  </a:cxn>
                  <a:cxn ang="0">
                    <a:pos x="85" y="90"/>
                  </a:cxn>
                  <a:cxn ang="0">
                    <a:pos x="109" y="89"/>
                  </a:cxn>
                  <a:cxn ang="0">
                    <a:pos x="133" y="87"/>
                  </a:cxn>
                  <a:cxn ang="0">
                    <a:pos x="157" y="83"/>
                  </a:cxn>
                  <a:cxn ang="0">
                    <a:pos x="181" y="79"/>
                  </a:cxn>
                  <a:cxn ang="0">
                    <a:pos x="204" y="73"/>
                  </a:cxn>
                  <a:cxn ang="0">
                    <a:pos x="210" y="72"/>
                  </a:cxn>
                  <a:cxn ang="0">
                    <a:pos x="214" y="70"/>
                  </a:cxn>
                  <a:cxn ang="0">
                    <a:pos x="218" y="68"/>
                  </a:cxn>
                  <a:cxn ang="0">
                    <a:pos x="223" y="67"/>
                  </a:cxn>
                  <a:cxn ang="0">
                    <a:pos x="245" y="56"/>
                  </a:cxn>
                  <a:cxn ang="0">
                    <a:pos x="266" y="41"/>
                  </a:cxn>
                  <a:cxn ang="0">
                    <a:pos x="284" y="22"/>
                  </a:cxn>
                  <a:cxn ang="0">
                    <a:pos x="299" y="0"/>
                  </a:cxn>
                  <a:cxn ang="0">
                    <a:pos x="297" y="37"/>
                  </a:cxn>
                  <a:cxn ang="0">
                    <a:pos x="292" y="74"/>
                  </a:cxn>
                  <a:cxn ang="0">
                    <a:pos x="286" y="113"/>
                  </a:cxn>
                  <a:cxn ang="0">
                    <a:pos x="279" y="151"/>
                  </a:cxn>
                  <a:cxn ang="0">
                    <a:pos x="260" y="164"/>
                  </a:cxn>
                  <a:cxn ang="0">
                    <a:pos x="237" y="175"/>
                  </a:cxn>
                  <a:cxn ang="0">
                    <a:pos x="212" y="183"/>
                  </a:cxn>
                  <a:cxn ang="0">
                    <a:pos x="187" y="190"/>
                  </a:cxn>
                  <a:cxn ang="0">
                    <a:pos x="160" y="195"/>
                  </a:cxn>
                  <a:cxn ang="0">
                    <a:pos x="133" y="198"/>
                  </a:cxn>
                  <a:cxn ang="0">
                    <a:pos x="106" y="201"/>
                  </a:cxn>
                  <a:cxn ang="0">
                    <a:pos x="79" y="201"/>
                  </a:cxn>
                </a:cxnLst>
                <a:rect l="0" t="0" r="r" b="b"/>
                <a:pathLst>
                  <a:path w="299" h="201">
                    <a:moveTo>
                      <a:pt x="66" y="201"/>
                    </a:moveTo>
                    <a:lnTo>
                      <a:pt x="58" y="200"/>
                    </a:lnTo>
                    <a:lnTo>
                      <a:pt x="50" y="198"/>
                    </a:lnTo>
                    <a:lnTo>
                      <a:pt x="41" y="197"/>
                    </a:lnTo>
                    <a:lnTo>
                      <a:pt x="33" y="196"/>
                    </a:lnTo>
                    <a:lnTo>
                      <a:pt x="25" y="194"/>
                    </a:lnTo>
                    <a:lnTo>
                      <a:pt x="17" y="193"/>
                    </a:lnTo>
                    <a:lnTo>
                      <a:pt x="9" y="192"/>
                    </a:lnTo>
                    <a:lnTo>
                      <a:pt x="0" y="190"/>
                    </a:lnTo>
                    <a:lnTo>
                      <a:pt x="0" y="165"/>
                    </a:lnTo>
                    <a:lnTo>
                      <a:pt x="2" y="139"/>
                    </a:lnTo>
                    <a:lnTo>
                      <a:pt x="6" y="113"/>
                    </a:lnTo>
                    <a:lnTo>
                      <a:pt x="11" y="87"/>
                    </a:lnTo>
                    <a:lnTo>
                      <a:pt x="15" y="84"/>
                    </a:lnTo>
                    <a:lnTo>
                      <a:pt x="26" y="86"/>
                    </a:lnTo>
                    <a:lnTo>
                      <a:pt x="38" y="88"/>
                    </a:lnTo>
                    <a:lnTo>
                      <a:pt x="50" y="89"/>
                    </a:lnTo>
                    <a:lnTo>
                      <a:pt x="61" y="90"/>
                    </a:lnTo>
                    <a:lnTo>
                      <a:pt x="73" y="90"/>
                    </a:lnTo>
                    <a:lnTo>
                      <a:pt x="85" y="90"/>
                    </a:lnTo>
                    <a:lnTo>
                      <a:pt x="97" y="90"/>
                    </a:lnTo>
                    <a:lnTo>
                      <a:pt x="109" y="89"/>
                    </a:lnTo>
                    <a:lnTo>
                      <a:pt x="121" y="88"/>
                    </a:lnTo>
                    <a:lnTo>
                      <a:pt x="133" y="87"/>
                    </a:lnTo>
                    <a:lnTo>
                      <a:pt x="145" y="86"/>
                    </a:lnTo>
                    <a:lnTo>
                      <a:pt x="157" y="83"/>
                    </a:lnTo>
                    <a:lnTo>
                      <a:pt x="169" y="81"/>
                    </a:lnTo>
                    <a:lnTo>
                      <a:pt x="181" y="79"/>
                    </a:lnTo>
                    <a:lnTo>
                      <a:pt x="192" y="76"/>
                    </a:lnTo>
                    <a:lnTo>
                      <a:pt x="204" y="73"/>
                    </a:lnTo>
                    <a:lnTo>
                      <a:pt x="207" y="73"/>
                    </a:lnTo>
                    <a:lnTo>
                      <a:pt x="210" y="72"/>
                    </a:lnTo>
                    <a:lnTo>
                      <a:pt x="211" y="71"/>
                    </a:lnTo>
                    <a:lnTo>
                      <a:pt x="214" y="70"/>
                    </a:lnTo>
                    <a:lnTo>
                      <a:pt x="215" y="69"/>
                    </a:lnTo>
                    <a:lnTo>
                      <a:pt x="218" y="68"/>
                    </a:lnTo>
                    <a:lnTo>
                      <a:pt x="220" y="67"/>
                    </a:lnTo>
                    <a:lnTo>
                      <a:pt x="223" y="67"/>
                    </a:lnTo>
                    <a:lnTo>
                      <a:pt x="234" y="62"/>
                    </a:lnTo>
                    <a:lnTo>
                      <a:pt x="245" y="56"/>
                    </a:lnTo>
                    <a:lnTo>
                      <a:pt x="256" y="49"/>
                    </a:lnTo>
                    <a:lnTo>
                      <a:pt x="266" y="41"/>
                    </a:lnTo>
                    <a:lnTo>
                      <a:pt x="275" y="32"/>
                    </a:lnTo>
                    <a:lnTo>
                      <a:pt x="284" y="22"/>
                    </a:lnTo>
                    <a:lnTo>
                      <a:pt x="292" y="12"/>
                    </a:lnTo>
                    <a:lnTo>
                      <a:pt x="299" y="0"/>
                    </a:lnTo>
                    <a:lnTo>
                      <a:pt x="298" y="18"/>
                    </a:lnTo>
                    <a:lnTo>
                      <a:pt x="297" y="37"/>
                    </a:lnTo>
                    <a:lnTo>
                      <a:pt x="295" y="55"/>
                    </a:lnTo>
                    <a:lnTo>
                      <a:pt x="292" y="74"/>
                    </a:lnTo>
                    <a:lnTo>
                      <a:pt x="290" y="94"/>
                    </a:lnTo>
                    <a:lnTo>
                      <a:pt x="286" y="113"/>
                    </a:lnTo>
                    <a:lnTo>
                      <a:pt x="283" y="132"/>
                    </a:lnTo>
                    <a:lnTo>
                      <a:pt x="279" y="151"/>
                    </a:lnTo>
                    <a:lnTo>
                      <a:pt x="271" y="158"/>
                    </a:lnTo>
                    <a:lnTo>
                      <a:pt x="260" y="164"/>
                    </a:lnTo>
                    <a:lnTo>
                      <a:pt x="249" y="170"/>
                    </a:lnTo>
                    <a:lnTo>
                      <a:pt x="237" y="175"/>
                    </a:lnTo>
                    <a:lnTo>
                      <a:pt x="225" y="179"/>
                    </a:lnTo>
                    <a:lnTo>
                      <a:pt x="212" y="183"/>
                    </a:lnTo>
                    <a:lnTo>
                      <a:pt x="200" y="187"/>
                    </a:lnTo>
                    <a:lnTo>
                      <a:pt x="187" y="190"/>
                    </a:lnTo>
                    <a:lnTo>
                      <a:pt x="174" y="193"/>
                    </a:lnTo>
                    <a:lnTo>
                      <a:pt x="160" y="195"/>
                    </a:lnTo>
                    <a:lnTo>
                      <a:pt x="147" y="197"/>
                    </a:lnTo>
                    <a:lnTo>
                      <a:pt x="133" y="198"/>
                    </a:lnTo>
                    <a:lnTo>
                      <a:pt x="120" y="200"/>
                    </a:lnTo>
                    <a:lnTo>
                      <a:pt x="106" y="201"/>
                    </a:lnTo>
                    <a:lnTo>
                      <a:pt x="93" y="201"/>
                    </a:lnTo>
                    <a:lnTo>
                      <a:pt x="79" y="201"/>
                    </a:lnTo>
                    <a:lnTo>
                      <a:pt x="66" y="201"/>
                    </a:lnTo>
                    <a:close/>
                  </a:path>
                </a:pathLst>
              </a:custGeom>
              <a:solidFill>
                <a:srgbClr val="FF9933"/>
              </a:solidFill>
              <a:ln w="9525">
                <a:noFill/>
                <a:round/>
                <a:headEnd/>
                <a:tailEnd/>
              </a:ln>
            </p:spPr>
            <p:txBody>
              <a:bodyPr/>
              <a:lstStyle/>
              <a:p>
                <a:endParaRPr lang="en-US"/>
              </a:p>
            </p:txBody>
          </p:sp>
          <p:sp>
            <p:nvSpPr>
              <p:cNvPr id="73799" name="Freeform 71"/>
              <p:cNvSpPr>
                <a:spLocks/>
              </p:cNvSpPr>
              <p:nvPr/>
            </p:nvSpPr>
            <p:spPr bwMode="auto">
              <a:xfrm>
                <a:off x="3051" y="3967"/>
                <a:ext cx="108" cy="153"/>
              </a:xfrm>
              <a:custGeom>
                <a:avLst/>
                <a:gdLst/>
                <a:ahLst/>
                <a:cxnLst>
                  <a:cxn ang="0">
                    <a:pos x="29" y="153"/>
                  </a:cxn>
                  <a:cxn ang="0">
                    <a:pos x="26" y="152"/>
                  </a:cxn>
                  <a:cxn ang="0">
                    <a:pos x="22" y="152"/>
                  </a:cxn>
                  <a:cxn ang="0">
                    <a:pos x="19" y="152"/>
                  </a:cxn>
                  <a:cxn ang="0">
                    <a:pos x="16" y="151"/>
                  </a:cxn>
                  <a:cxn ang="0">
                    <a:pos x="12" y="151"/>
                  </a:cxn>
                  <a:cxn ang="0">
                    <a:pos x="8" y="150"/>
                  </a:cxn>
                  <a:cxn ang="0">
                    <a:pos x="4" y="149"/>
                  </a:cxn>
                  <a:cxn ang="0">
                    <a:pos x="0" y="147"/>
                  </a:cxn>
                  <a:cxn ang="0">
                    <a:pos x="1" y="111"/>
                  </a:cxn>
                  <a:cxn ang="0">
                    <a:pos x="2" y="74"/>
                  </a:cxn>
                  <a:cxn ang="0">
                    <a:pos x="4" y="37"/>
                  </a:cxn>
                  <a:cxn ang="0">
                    <a:pos x="8" y="0"/>
                  </a:cxn>
                  <a:cxn ang="0">
                    <a:pos x="13" y="0"/>
                  </a:cxn>
                  <a:cxn ang="0">
                    <a:pos x="19" y="1"/>
                  </a:cxn>
                  <a:cxn ang="0">
                    <a:pos x="26" y="1"/>
                  </a:cxn>
                  <a:cxn ang="0">
                    <a:pos x="31" y="3"/>
                  </a:cxn>
                  <a:cxn ang="0">
                    <a:pos x="37" y="4"/>
                  </a:cxn>
                  <a:cxn ang="0">
                    <a:pos x="43" y="5"/>
                  </a:cxn>
                  <a:cxn ang="0">
                    <a:pos x="49" y="5"/>
                  </a:cxn>
                  <a:cxn ang="0">
                    <a:pos x="55" y="7"/>
                  </a:cxn>
                  <a:cxn ang="0">
                    <a:pos x="62" y="8"/>
                  </a:cxn>
                  <a:cxn ang="0">
                    <a:pos x="68" y="9"/>
                  </a:cxn>
                  <a:cxn ang="0">
                    <a:pos x="74" y="11"/>
                  </a:cxn>
                  <a:cxn ang="0">
                    <a:pos x="80" y="12"/>
                  </a:cxn>
                  <a:cxn ang="0">
                    <a:pos x="87" y="13"/>
                  </a:cxn>
                  <a:cxn ang="0">
                    <a:pos x="93" y="14"/>
                  </a:cxn>
                  <a:cxn ang="0">
                    <a:pos x="100" y="15"/>
                  </a:cxn>
                  <a:cxn ang="0">
                    <a:pos x="106" y="16"/>
                  </a:cxn>
                  <a:cxn ang="0">
                    <a:pos x="108" y="19"/>
                  </a:cxn>
                  <a:cxn ang="0">
                    <a:pos x="100" y="30"/>
                  </a:cxn>
                  <a:cxn ang="0">
                    <a:pos x="92" y="40"/>
                  </a:cxn>
                  <a:cxn ang="0">
                    <a:pos x="83" y="50"/>
                  </a:cxn>
                  <a:cxn ang="0">
                    <a:pos x="73" y="61"/>
                  </a:cxn>
                  <a:cxn ang="0">
                    <a:pos x="64" y="71"/>
                  </a:cxn>
                  <a:cxn ang="0">
                    <a:pos x="54" y="82"/>
                  </a:cxn>
                  <a:cxn ang="0">
                    <a:pos x="45" y="94"/>
                  </a:cxn>
                  <a:cxn ang="0">
                    <a:pos x="35" y="106"/>
                  </a:cxn>
                  <a:cxn ang="0">
                    <a:pos x="35" y="110"/>
                  </a:cxn>
                  <a:cxn ang="0">
                    <a:pos x="36" y="112"/>
                  </a:cxn>
                  <a:cxn ang="0">
                    <a:pos x="39" y="114"/>
                  </a:cxn>
                  <a:cxn ang="0">
                    <a:pos x="43" y="115"/>
                  </a:cxn>
                  <a:cxn ang="0">
                    <a:pos x="43" y="123"/>
                  </a:cxn>
                  <a:cxn ang="0">
                    <a:pos x="43" y="131"/>
                  </a:cxn>
                  <a:cxn ang="0">
                    <a:pos x="42" y="140"/>
                  </a:cxn>
                  <a:cxn ang="0">
                    <a:pos x="42" y="148"/>
                  </a:cxn>
                  <a:cxn ang="0">
                    <a:pos x="29" y="153"/>
                  </a:cxn>
                </a:cxnLst>
                <a:rect l="0" t="0" r="r" b="b"/>
                <a:pathLst>
                  <a:path w="108" h="153">
                    <a:moveTo>
                      <a:pt x="29" y="153"/>
                    </a:moveTo>
                    <a:lnTo>
                      <a:pt x="26" y="152"/>
                    </a:lnTo>
                    <a:lnTo>
                      <a:pt x="22" y="152"/>
                    </a:lnTo>
                    <a:lnTo>
                      <a:pt x="19" y="152"/>
                    </a:lnTo>
                    <a:lnTo>
                      <a:pt x="16" y="151"/>
                    </a:lnTo>
                    <a:lnTo>
                      <a:pt x="12" y="151"/>
                    </a:lnTo>
                    <a:lnTo>
                      <a:pt x="8" y="150"/>
                    </a:lnTo>
                    <a:lnTo>
                      <a:pt x="4" y="149"/>
                    </a:lnTo>
                    <a:lnTo>
                      <a:pt x="0" y="147"/>
                    </a:lnTo>
                    <a:lnTo>
                      <a:pt x="1" y="111"/>
                    </a:lnTo>
                    <a:lnTo>
                      <a:pt x="2" y="74"/>
                    </a:lnTo>
                    <a:lnTo>
                      <a:pt x="4" y="37"/>
                    </a:lnTo>
                    <a:lnTo>
                      <a:pt x="8" y="0"/>
                    </a:lnTo>
                    <a:lnTo>
                      <a:pt x="13" y="0"/>
                    </a:lnTo>
                    <a:lnTo>
                      <a:pt x="19" y="1"/>
                    </a:lnTo>
                    <a:lnTo>
                      <a:pt x="26" y="1"/>
                    </a:lnTo>
                    <a:lnTo>
                      <a:pt x="31" y="3"/>
                    </a:lnTo>
                    <a:lnTo>
                      <a:pt x="37" y="4"/>
                    </a:lnTo>
                    <a:lnTo>
                      <a:pt x="43" y="5"/>
                    </a:lnTo>
                    <a:lnTo>
                      <a:pt x="49" y="5"/>
                    </a:lnTo>
                    <a:lnTo>
                      <a:pt x="55" y="7"/>
                    </a:lnTo>
                    <a:lnTo>
                      <a:pt x="62" y="8"/>
                    </a:lnTo>
                    <a:lnTo>
                      <a:pt x="68" y="9"/>
                    </a:lnTo>
                    <a:lnTo>
                      <a:pt x="74" y="11"/>
                    </a:lnTo>
                    <a:lnTo>
                      <a:pt x="80" y="12"/>
                    </a:lnTo>
                    <a:lnTo>
                      <a:pt x="87" y="13"/>
                    </a:lnTo>
                    <a:lnTo>
                      <a:pt x="93" y="14"/>
                    </a:lnTo>
                    <a:lnTo>
                      <a:pt x="100" y="15"/>
                    </a:lnTo>
                    <a:lnTo>
                      <a:pt x="106" y="16"/>
                    </a:lnTo>
                    <a:lnTo>
                      <a:pt x="108" y="19"/>
                    </a:lnTo>
                    <a:lnTo>
                      <a:pt x="100" y="30"/>
                    </a:lnTo>
                    <a:lnTo>
                      <a:pt x="92" y="40"/>
                    </a:lnTo>
                    <a:lnTo>
                      <a:pt x="83" y="50"/>
                    </a:lnTo>
                    <a:lnTo>
                      <a:pt x="73" y="61"/>
                    </a:lnTo>
                    <a:lnTo>
                      <a:pt x="64" y="71"/>
                    </a:lnTo>
                    <a:lnTo>
                      <a:pt x="54" y="82"/>
                    </a:lnTo>
                    <a:lnTo>
                      <a:pt x="45" y="94"/>
                    </a:lnTo>
                    <a:lnTo>
                      <a:pt x="35" y="106"/>
                    </a:lnTo>
                    <a:lnTo>
                      <a:pt x="35" y="110"/>
                    </a:lnTo>
                    <a:lnTo>
                      <a:pt x="36" y="112"/>
                    </a:lnTo>
                    <a:lnTo>
                      <a:pt x="39" y="114"/>
                    </a:lnTo>
                    <a:lnTo>
                      <a:pt x="43" y="115"/>
                    </a:lnTo>
                    <a:lnTo>
                      <a:pt x="43" y="123"/>
                    </a:lnTo>
                    <a:lnTo>
                      <a:pt x="43" y="131"/>
                    </a:lnTo>
                    <a:lnTo>
                      <a:pt x="42" y="140"/>
                    </a:lnTo>
                    <a:lnTo>
                      <a:pt x="42" y="148"/>
                    </a:lnTo>
                    <a:lnTo>
                      <a:pt x="29" y="153"/>
                    </a:lnTo>
                    <a:close/>
                  </a:path>
                </a:pathLst>
              </a:custGeom>
              <a:solidFill>
                <a:srgbClr val="FFCC00"/>
              </a:solidFill>
              <a:ln w="9525">
                <a:noFill/>
                <a:round/>
                <a:headEnd/>
                <a:tailEnd/>
              </a:ln>
            </p:spPr>
            <p:txBody>
              <a:bodyPr/>
              <a:lstStyle/>
              <a:p>
                <a:endParaRPr lang="en-US"/>
              </a:p>
            </p:txBody>
          </p:sp>
          <p:sp>
            <p:nvSpPr>
              <p:cNvPr id="73800" name="Freeform 72"/>
              <p:cNvSpPr>
                <a:spLocks/>
              </p:cNvSpPr>
              <p:nvPr/>
            </p:nvSpPr>
            <p:spPr bwMode="auto">
              <a:xfrm>
                <a:off x="3066" y="3899"/>
                <a:ext cx="322" cy="181"/>
              </a:xfrm>
              <a:custGeom>
                <a:avLst/>
                <a:gdLst/>
                <a:ahLst/>
                <a:cxnLst>
                  <a:cxn ang="0">
                    <a:pos x="87" y="180"/>
                  </a:cxn>
                  <a:cxn ang="0">
                    <a:pos x="74" y="178"/>
                  </a:cxn>
                  <a:cxn ang="0">
                    <a:pos x="61" y="177"/>
                  </a:cxn>
                  <a:cxn ang="0">
                    <a:pos x="47" y="174"/>
                  </a:cxn>
                  <a:cxn ang="0">
                    <a:pos x="37" y="169"/>
                  </a:cxn>
                  <a:cxn ang="0">
                    <a:pos x="58" y="148"/>
                  </a:cxn>
                  <a:cxn ang="0">
                    <a:pos x="76" y="126"/>
                  </a:cxn>
                  <a:cxn ang="0">
                    <a:pos x="94" y="105"/>
                  </a:cxn>
                  <a:cxn ang="0">
                    <a:pos x="115" y="86"/>
                  </a:cxn>
                  <a:cxn ang="0">
                    <a:pos x="107" y="74"/>
                  </a:cxn>
                  <a:cxn ang="0">
                    <a:pos x="93" y="71"/>
                  </a:cxn>
                  <a:cxn ang="0">
                    <a:pos x="79" y="69"/>
                  </a:cxn>
                  <a:cxn ang="0">
                    <a:pos x="65" y="67"/>
                  </a:cxn>
                  <a:cxn ang="0">
                    <a:pos x="51" y="64"/>
                  </a:cxn>
                  <a:cxn ang="0">
                    <a:pos x="36" y="61"/>
                  </a:cxn>
                  <a:cxn ang="0">
                    <a:pos x="22" y="58"/>
                  </a:cxn>
                  <a:cxn ang="0">
                    <a:pos x="8" y="54"/>
                  </a:cxn>
                  <a:cxn ang="0">
                    <a:pos x="9" y="43"/>
                  </a:cxn>
                  <a:cxn ang="0">
                    <a:pos x="38" y="29"/>
                  </a:cxn>
                  <a:cxn ang="0">
                    <a:pos x="69" y="18"/>
                  </a:cxn>
                  <a:cxn ang="0">
                    <a:pos x="102" y="8"/>
                  </a:cxn>
                  <a:cxn ang="0">
                    <a:pos x="135" y="3"/>
                  </a:cxn>
                  <a:cxn ang="0">
                    <a:pos x="169" y="0"/>
                  </a:cxn>
                  <a:cxn ang="0">
                    <a:pos x="203" y="0"/>
                  </a:cxn>
                  <a:cxn ang="0">
                    <a:pos x="237" y="4"/>
                  </a:cxn>
                  <a:cxn ang="0">
                    <a:pos x="270" y="11"/>
                  </a:cxn>
                  <a:cxn ang="0">
                    <a:pos x="275" y="15"/>
                  </a:cxn>
                  <a:cxn ang="0">
                    <a:pos x="281" y="18"/>
                  </a:cxn>
                  <a:cxn ang="0">
                    <a:pos x="287" y="22"/>
                  </a:cxn>
                  <a:cxn ang="0">
                    <a:pos x="293" y="26"/>
                  </a:cxn>
                  <a:cxn ang="0">
                    <a:pos x="297" y="31"/>
                  </a:cxn>
                  <a:cxn ang="0">
                    <a:pos x="302" y="35"/>
                  </a:cxn>
                  <a:cxn ang="0">
                    <a:pos x="308" y="39"/>
                  </a:cxn>
                  <a:cxn ang="0">
                    <a:pos x="314" y="46"/>
                  </a:cxn>
                  <a:cxn ang="0">
                    <a:pos x="318" y="54"/>
                  </a:cxn>
                  <a:cxn ang="0">
                    <a:pos x="322" y="65"/>
                  </a:cxn>
                  <a:cxn ang="0">
                    <a:pos x="320" y="87"/>
                  </a:cxn>
                  <a:cxn ang="0">
                    <a:pos x="314" y="107"/>
                  </a:cxn>
                  <a:cxn ang="0">
                    <a:pos x="296" y="128"/>
                  </a:cxn>
                  <a:cxn ang="0">
                    <a:pos x="273" y="145"/>
                  </a:cxn>
                  <a:cxn ang="0">
                    <a:pos x="247" y="158"/>
                  </a:cxn>
                  <a:cxn ang="0">
                    <a:pos x="218" y="167"/>
                  </a:cxn>
                  <a:cxn ang="0">
                    <a:pos x="187" y="174"/>
                  </a:cxn>
                  <a:cxn ang="0">
                    <a:pos x="155" y="178"/>
                  </a:cxn>
                  <a:cxn ang="0">
                    <a:pos x="123" y="181"/>
                  </a:cxn>
                  <a:cxn ang="0">
                    <a:pos x="93" y="181"/>
                  </a:cxn>
                </a:cxnLst>
                <a:rect l="0" t="0" r="r" b="b"/>
                <a:pathLst>
                  <a:path w="322" h="181">
                    <a:moveTo>
                      <a:pt x="93" y="181"/>
                    </a:moveTo>
                    <a:lnTo>
                      <a:pt x="87" y="180"/>
                    </a:lnTo>
                    <a:lnTo>
                      <a:pt x="80" y="179"/>
                    </a:lnTo>
                    <a:lnTo>
                      <a:pt x="74" y="178"/>
                    </a:lnTo>
                    <a:lnTo>
                      <a:pt x="68" y="177"/>
                    </a:lnTo>
                    <a:lnTo>
                      <a:pt x="61" y="177"/>
                    </a:lnTo>
                    <a:lnTo>
                      <a:pt x="54" y="175"/>
                    </a:lnTo>
                    <a:lnTo>
                      <a:pt x="47" y="174"/>
                    </a:lnTo>
                    <a:lnTo>
                      <a:pt x="41" y="173"/>
                    </a:lnTo>
                    <a:lnTo>
                      <a:pt x="37" y="169"/>
                    </a:lnTo>
                    <a:lnTo>
                      <a:pt x="48" y="158"/>
                    </a:lnTo>
                    <a:lnTo>
                      <a:pt x="58" y="148"/>
                    </a:lnTo>
                    <a:lnTo>
                      <a:pt x="67" y="137"/>
                    </a:lnTo>
                    <a:lnTo>
                      <a:pt x="76" y="126"/>
                    </a:lnTo>
                    <a:lnTo>
                      <a:pt x="85" y="115"/>
                    </a:lnTo>
                    <a:lnTo>
                      <a:pt x="94" y="105"/>
                    </a:lnTo>
                    <a:lnTo>
                      <a:pt x="104" y="95"/>
                    </a:lnTo>
                    <a:lnTo>
                      <a:pt x="115" y="86"/>
                    </a:lnTo>
                    <a:lnTo>
                      <a:pt x="114" y="76"/>
                    </a:lnTo>
                    <a:lnTo>
                      <a:pt x="107" y="74"/>
                    </a:lnTo>
                    <a:lnTo>
                      <a:pt x="100" y="73"/>
                    </a:lnTo>
                    <a:lnTo>
                      <a:pt x="93" y="71"/>
                    </a:lnTo>
                    <a:lnTo>
                      <a:pt x="86" y="70"/>
                    </a:lnTo>
                    <a:lnTo>
                      <a:pt x="79" y="69"/>
                    </a:lnTo>
                    <a:lnTo>
                      <a:pt x="72" y="68"/>
                    </a:lnTo>
                    <a:lnTo>
                      <a:pt x="65" y="67"/>
                    </a:lnTo>
                    <a:lnTo>
                      <a:pt x="58" y="65"/>
                    </a:lnTo>
                    <a:lnTo>
                      <a:pt x="51" y="64"/>
                    </a:lnTo>
                    <a:lnTo>
                      <a:pt x="43" y="63"/>
                    </a:lnTo>
                    <a:lnTo>
                      <a:pt x="36" y="61"/>
                    </a:lnTo>
                    <a:lnTo>
                      <a:pt x="29" y="60"/>
                    </a:lnTo>
                    <a:lnTo>
                      <a:pt x="22" y="58"/>
                    </a:lnTo>
                    <a:lnTo>
                      <a:pt x="15" y="57"/>
                    </a:lnTo>
                    <a:lnTo>
                      <a:pt x="8" y="54"/>
                    </a:lnTo>
                    <a:lnTo>
                      <a:pt x="0" y="52"/>
                    </a:lnTo>
                    <a:lnTo>
                      <a:pt x="9" y="43"/>
                    </a:lnTo>
                    <a:lnTo>
                      <a:pt x="23" y="35"/>
                    </a:lnTo>
                    <a:lnTo>
                      <a:pt x="38" y="29"/>
                    </a:lnTo>
                    <a:lnTo>
                      <a:pt x="54" y="23"/>
                    </a:lnTo>
                    <a:lnTo>
                      <a:pt x="69" y="18"/>
                    </a:lnTo>
                    <a:lnTo>
                      <a:pt x="85" y="13"/>
                    </a:lnTo>
                    <a:lnTo>
                      <a:pt x="102" y="8"/>
                    </a:lnTo>
                    <a:lnTo>
                      <a:pt x="119" y="5"/>
                    </a:lnTo>
                    <a:lnTo>
                      <a:pt x="135" y="3"/>
                    </a:lnTo>
                    <a:lnTo>
                      <a:pt x="152" y="1"/>
                    </a:lnTo>
                    <a:lnTo>
                      <a:pt x="169" y="0"/>
                    </a:lnTo>
                    <a:lnTo>
                      <a:pt x="186" y="0"/>
                    </a:lnTo>
                    <a:lnTo>
                      <a:pt x="203" y="0"/>
                    </a:lnTo>
                    <a:lnTo>
                      <a:pt x="220" y="1"/>
                    </a:lnTo>
                    <a:lnTo>
                      <a:pt x="237" y="4"/>
                    </a:lnTo>
                    <a:lnTo>
                      <a:pt x="253" y="7"/>
                    </a:lnTo>
                    <a:lnTo>
                      <a:pt x="270" y="11"/>
                    </a:lnTo>
                    <a:lnTo>
                      <a:pt x="272" y="13"/>
                    </a:lnTo>
                    <a:lnTo>
                      <a:pt x="275" y="15"/>
                    </a:lnTo>
                    <a:lnTo>
                      <a:pt x="278" y="16"/>
                    </a:lnTo>
                    <a:lnTo>
                      <a:pt x="281" y="18"/>
                    </a:lnTo>
                    <a:lnTo>
                      <a:pt x="285" y="20"/>
                    </a:lnTo>
                    <a:lnTo>
                      <a:pt x="287" y="22"/>
                    </a:lnTo>
                    <a:lnTo>
                      <a:pt x="290" y="24"/>
                    </a:lnTo>
                    <a:lnTo>
                      <a:pt x="293" y="26"/>
                    </a:lnTo>
                    <a:lnTo>
                      <a:pt x="295" y="29"/>
                    </a:lnTo>
                    <a:lnTo>
                      <a:pt x="297" y="31"/>
                    </a:lnTo>
                    <a:lnTo>
                      <a:pt x="300" y="33"/>
                    </a:lnTo>
                    <a:lnTo>
                      <a:pt x="302" y="35"/>
                    </a:lnTo>
                    <a:lnTo>
                      <a:pt x="305" y="37"/>
                    </a:lnTo>
                    <a:lnTo>
                      <a:pt x="308" y="39"/>
                    </a:lnTo>
                    <a:lnTo>
                      <a:pt x="311" y="43"/>
                    </a:lnTo>
                    <a:lnTo>
                      <a:pt x="314" y="46"/>
                    </a:lnTo>
                    <a:lnTo>
                      <a:pt x="316" y="50"/>
                    </a:lnTo>
                    <a:lnTo>
                      <a:pt x="318" y="54"/>
                    </a:lnTo>
                    <a:lnTo>
                      <a:pt x="320" y="59"/>
                    </a:lnTo>
                    <a:lnTo>
                      <a:pt x="322" y="65"/>
                    </a:lnTo>
                    <a:lnTo>
                      <a:pt x="321" y="76"/>
                    </a:lnTo>
                    <a:lnTo>
                      <a:pt x="320" y="87"/>
                    </a:lnTo>
                    <a:lnTo>
                      <a:pt x="317" y="98"/>
                    </a:lnTo>
                    <a:lnTo>
                      <a:pt x="314" y="107"/>
                    </a:lnTo>
                    <a:lnTo>
                      <a:pt x="306" y="118"/>
                    </a:lnTo>
                    <a:lnTo>
                      <a:pt x="296" y="128"/>
                    </a:lnTo>
                    <a:lnTo>
                      <a:pt x="285" y="137"/>
                    </a:lnTo>
                    <a:lnTo>
                      <a:pt x="273" y="145"/>
                    </a:lnTo>
                    <a:lnTo>
                      <a:pt x="260" y="152"/>
                    </a:lnTo>
                    <a:lnTo>
                      <a:pt x="247" y="158"/>
                    </a:lnTo>
                    <a:lnTo>
                      <a:pt x="233" y="163"/>
                    </a:lnTo>
                    <a:lnTo>
                      <a:pt x="218" y="167"/>
                    </a:lnTo>
                    <a:lnTo>
                      <a:pt x="203" y="171"/>
                    </a:lnTo>
                    <a:lnTo>
                      <a:pt x="187" y="174"/>
                    </a:lnTo>
                    <a:lnTo>
                      <a:pt x="171" y="177"/>
                    </a:lnTo>
                    <a:lnTo>
                      <a:pt x="155" y="178"/>
                    </a:lnTo>
                    <a:lnTo>
                      <a:pt x="139" y="179"/>
                    </a:lnTo>
                    <a:lnTo>
                      <a:pt x="123" y="181"/>
                    </a:lnTo>
                    <a:lnTo>
                      <a:pt x="108" y="181"/>
                    </a:lnTo>
                    <a:lnTo>
                      <a:pt x="93" y="181"/>
                    </a:lnTo>
                    <a:close/>
                  </a:path>
                </a:pathLst>
              </a:custGeom>
              <a:solidFill>
                <a:srgbClr val="FFCC00"/>
              </a:solidFill>
              <a:ln w="9525">
                <a:noFill/>
                <a:round/>
                <a:headEnd/>
                <a:tailEnd/>
              </a:ln>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slide(fromBottom)">
                                      <p:cBhvr>
                                        <p:cTn id="7" dur="500"/>
                                        <p:tgtEl>
                                          <p:spTgt spid="7373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73868"/>
                                        </p:tgtEl>
                                        <p:attrNameLst>
                                          <p:attrName>style.visibility</p:attrName>
                                        </p:attrNameLst>
                                      </p:cBhvr>
                                      <p:to>
                                        <p:strVal val="visible"/>
                                      </p:to>
                                    </p:set>
                                    <p:anim calcmode="lin" valueType="num">
                                      <p:cBhvr additive="base">
                                        <p:cTn id="11" dur="500" fill="hold"/>
                                        <p:tgtEl>
                                          <p:spTgt spid="73868"/>
                                        </p:tgtEl>
                                        <p:attrNameLst>
                                          <p:attrName>ppt_x</p:attrName>
                                        </p:attrNameLst>
                                      </p:cBhvr>
                                      <p:tavLst>
                                        <p:tav tm="0">
                                          <p:val>
                                            <p:strVal val="0-#ppt_w/2"/>
                                          </p:val>
                                        </p:tav>
                                        <p:tav tm="100000">
                                          <p:val>
                                            <p:strVal val="#ppt_x"/>
                                          </p:val>
                                        </p:tav>
                                      </p:tavLst>
                                    </p:anim>
                                    <p:anim calcmode="lin" valueType="num">
                                      <p:cBhvr additive="base">
                                        <p:cTn id="12" dur="500" fill="hold"/>
                                        <p:tgtEl>
                                          <p:spTgt spid="7386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73733">
                                            <p:txEl>
                                              <p:pRg st="0" end="0"/>
                                            </p:txEl>
                                          </p:spTgt>
                                        </p:tgtEl>
                                        <p:attrNameLst>
                                          <p:attrName>style.visibility</p:attrName>
                                        </p:attrNameLst>
                                      </p:cBhvr>
                                      <p:to>
                                        <p:strVal val="visible"/>
                                      </p:to>
                                    </p:set>
                                    <p:animEffect transition="in" filter="slide(fromLeft)">
                                      <p:cBhvr>
                                        <p:cTn id="16" dur="500"/>
                                        <p:tgtEl>
                                          <p:spTgt spid="73733">
                                            <p:txEl>
                                              <p:pRg st="0" end="0"/>
                                            </p:txEl>
                                          </p:spTgt>
                                        </p:tgtEl>
                                      </p:cBhvr>
                                    </p:animEffect>
                                  </p:childTnLst>
                                </p:cTn>
                              </p:par>
                            </p:childTnLst>
                          </p:cTn>
                        </p:par>
                        <p:par>
                          <p:cTn id="17" fill="hold">
                            <p:stCondLst>
                              <p:cond delay="1500"/>
                            </p:stCondLst>
                            <p:childTnLst>
                              <p:par>
                                <p:cTn id="18" presetID="12" presetClass="entr" presetSubtype="8" fill="hold" grpId="0" nodeType="afterEffect">
                                  <p:stCondLst>
                                    <p:cond delay="0"/>
                                  </p:stCondLst>
                                  <p:childTnLst>
                                    <p:set>
                                      <p:cBhvr>
                                        <p:cTn id="19" dur="1" fill="hold">
                                          <p:stCondLst>
                                            <p:cond delay="0"/>
                                          </p:stCondLst>
                                        </p:cTn>
                                        <p:tgtEl>
                                          <p:spTgt spid="73733">
                                            <p:txEl>
                                              <p:pRg st="1" end="1"/>
                                            </p:txEl>
                                          </p:spTgt>
                                        </p:tgtEl>
                                        <p:attrNameLst>
                                          <p:attrName>style.visibility</p:attrName>
                                        </p:attrNameLst>
                                      </p:cBhvr>
                                      <p:to>
                                        <p:strVal val="visible"/>
                                      </p:to>
                                    </p:set>
                                    <p:animEffect transition="in" filter="slide(fromLeft)">
                                      <p:cBhvr>
                                        <p:cTn id="20" dur="500"/>
                                        <p:tgtEl>
                                          <p:spTgt spid="73733">
                                            <p:txEl>
                                              <p:pRg st="1" end="1"/>
                                            </p:txEl>
                                          </p:spTgt>
                                        </p:tgtEl>
                                      </p:cBhvr>
                                    </p:animEffect>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73734"/>
                                        </p:tgtEl>
                                        <p:attrNameLst>
                                          <p:attrName>style.visibility</p:attrName>
                                        </p:attrNameLst>
                                      </p:cBhvr>
                                      <p:to>
                                        <p:strVal val="visible"/>
                                      </p:to>
                                    </p:set>
                                    <p:anim calcmode="lin" valueType="num">
                                      <p:cBhvr additive="base">
                                        <p:cTn id="24" dur="500" fill="hold"/>
                                        <p:tgtEl>
                                          <p:spTgt spid="73734"/>
                                        </p:tgtEl>
                                        <p:attrNameLst>
                                          <p:attrName>ppt_x</p:attrName>
                                        </p:attrNameLst>
                                      </p:cBhvr>
                                      <p:tavLst>
                                        <p:tav tm="0">
                                          <p:val>
                                            <p:strVal val="#ppt_x"/>
                                          </p:val>
                                        </p:tav>
                                        <p:tav tm="100000">
                                          <p:val>
                                            <p:strVal val="#ppt_x"/>
                                          </p:val>
                                        </p:tav>
                                      </p:tavLst>
                                    </p:anim>
                                    <p:anim calcmode="lin" valueType="num">
                                      <p:cBhvr additive="base">
                                        <p:cTn id="25" dur="500" fill="hold"/>
                                        <p:tgtEl>
                                          <p:spTgt spid="737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utoUpdateAnimBg="0"/>
      <p:bldP spid="73733" grpId="0" build="p" bldLvl="2"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DFC312CC-E434-4D2F-BD0E-B7C9FE0FED7E}" type="slidenum">
              <a:rPr lang="en-US"/>
              <a:pPr/>
              <a:t>18</a:t>
            </a:fld>
            <a:endParaRPr lang="en-US"/>
          </a:p>
        </p:txBody>
      </p:sp>
      <p:sp>
        <p:nvSpPr>
          <p:cNvPr id="56326" name="Rectangle 6"/>
          <p:cNvSpPr>
            <a:spLocks noGrp="1" noChangeArrowheads="1"/>
          </p:cNvSpPr>
          <p:nvPr>
            <p:ph type="title"/>
          </p:nvPr>
        </p:nvSpPr>
        <p:spPr/>
        <p:txBody>
          <a:bodyPr/>
          <a:lstStyle/>
          <a:p>
            <a:r>
              <a:rPr lang="en-US" sz="2600"/>
              <a:t>Risky Foods for Food-borne Illness</a:t>
            </a:r>
            <a:endParaRPr lang="en-US"/>
          </a:p>
        </p:txBody>
      </p:sp>
      <p:sp>
        <p:nvSpPr>
          <p:cNvPr id="56327" name="Rectangle 7"/>
          <p:cNvSpPr>
            <a:spLocks noGrp="1" noChangeArrowheads="1"/>
          </p:cNvSpPr>
          <p:nvPr>
            <p:ph type="body" idx="1"/>
          </p:nvPr>
        </p:nvSpPr>
        <p:spPr/>
        <p:txBody>
          <a:bodyPr/>
          <a:lstStyle/>
          <a:p>
            <a:pPr>
              <a:lnSpc>
                <a:spcPct val="90000"/>
              </a:lnSpc>
            </a:pPr>
            <a:r>
              <a:rPr lang="en-US" sz="2400"/>
              <a:t>Risky foods are foods that are most likely to cause food-borne illness.  Risky foods include:</a:t>
            </a:r>
          </a:p>
          <a:p>
            <a:pPr lvl="1">
              <a:lnSpc>
                <a:spcPct val="105000"/>
              </a:lnSpc>
              <a:spcBef>
                <a:spcPct val="65000"/>
              </a:spcBef>
            </a:pPr>
            <a:r>
              <a:rPr lang="en-US" sz="2000"/>
              <a:t>Raw meat, poultry, eggs, milk </a:t>
            </a:r>
            <a:br>
              <a:rPr lang="en-US" sz="2000"/>
            </a:br>
            <a:r>
              <a:rPr lang="en-US" sz="2000"/>
              <a:t>(unpasteurized) and shellfish.</a:t>
            </a:r>
          </a:p>
          <a:p>
            <a:pPr lvl="1">
              <a:lnSpc>
                <a:spcPct val="105000"/>
              </a:lnSpc>
              <a:spcBef>
                <a:spcPct val="65000"/>
              </a:spcBef>
            </a:pPr>
            <a:r>
              <a:rPr lang="en-US" sz="2000"/>
              <a:t>Raw fruits &amp; vegetables which have been </a:t>
            </a:r>
            <a:br>
              <a:rPr lang="en-US" sz="2000"/>
            </a:br>
            <a:r>
              <a:rPr lang="en-US" sz="2000"/>
              <a:t>processed in unsanitary conditions (especially </a:t>
            </a:r>
            <a:br>
              <a:rPr lang="en-US" sz="2000"/>
            </a:br>
            <a:r>
              <a:rPr lang="en-US" sz="2000"/>
              <a:t>sprouts and unpasteurized fruit juices).</a:t>
            </a:r>
          </a:p>
          <a:p>
            <a:pPr lvl="1">
              <a:lnSpc>
                <a:spcPct val="105000"/>
              </a:lnSpc>
              <a:spcBef>
                <a:spcPct val="65000"/>
              </a:spcBef>
            </a:pPr>
            <a:r>
              <a:rPr lang="en-US" sz="2000"/>
              <a:t>Cooked plant products like pasta, rice and vegetables.</a:t>
            </a:r>
          </a:p>
          <a:p>
            <a:pPr lvl="1">
              <a:lnSpc>
                <a:spcPct val="105000"/>
              </a:lnSpc>
              <a:spcBef>
                <a:spcPct val="65000"/>
              </a:spcBef>
            </a:pPr>
            <a:r>
              <a:rPr lang="en-US" sz="2000"/>
              <a:t>Unpasteurized dairy products (soft cheeses).</a:t>
            </a:r>
          </a:p>
          <a:p>
            <a:pPr>
              <a:lnSpc>
                <a:spcPct val="90000"/>
              </a:lnSpc>
            </a:pPr>
            <a:r>
              <a:rPr lang="en-US" sz="2400"/>
              <a:t>Extra care must be taken to avoid food-borne illness when handling these foods.</a:t>
            </a:r>
          </a:p>
        </p:txBody>
      </p:sp>
      <p:pic>
        <p:nvPicPr>
          <p:cNvPr id="56328" name="Picture 8"/>
          <p:cNvPicPr>
            <a:picLocks noChangeAspect="1" noChangeArrowheads="1"/>
          </p:cNvPicPr>
          <p:nvPr/>
        </p:nvPicPr>
        <p:blipFill>
          <a:blip r:embed="rId2"/>
          <a:srcRect/>
          <a:stretch>
            <a:fillRect/>
          </a:stretch>
        </p:blipFill>
        <p:spPr bwMode="auto">
          <a:xfrm>
            <a:off x="0" y="3290888"/>
            <a:ext cx="2335213" cy="1760537"/>
          </a:xfrm>
          <a:prstGeom prst="rect">
            <a:avLst/>
          </a:prstGeom>
          <a:noFill/>
        </p:spPr>
      </p:pic>
      <p:pic>
        <p:nvPicPr>
          <p:cNvPr id="56329" name="Picture 9"/>
          <p:cNvPicPr>
            <a:picLocks noChangeAspect="1" noChangeArrowheads="1"/>
          </p:cNvPicPr>
          <p:nvPr/>
        </p:nvPicPr>
        <p:blipFill>
          <a:blip r:embed="rId3"/>
          <a:srcRect/>
          <a:stretch>
            <a:fillRect/>
          </a:stretch>
        </p:blipFill>
        <p:spPr bwMode="auto">
          <a:xfrm>
            <a:off x="6883400" y="2133600"/>
            <a:ext cx="1855788" cy="1217613"/>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6326"/>
                                        </p:tgtEl>
                                        <p:attrNameLst>
                                          <p:attrName>style.visibility</p:attrName>
                                        </p:attrNameLst>
                                      </p:cBhvr>
                                      <p:to>
                                        <p:strVal val="visible"/>
                                      </p:to>
                                    </p:set>
                                    <p:animEffect transition="in" filter="slide(fromBottom)">
                                      <p:cBhvr>
                                        <p:cTn id="7" dur="500"/>
                                        <p:tgtEl>
                                          <p:spTgt spid="56326"/>
                                        </p:tgtEl>
                                      </p:cBhvr>
                                    </p:animEffect>
                                  </p:childTnLst>
                                </p:cTn>
                              </p:par>
                            </p:childTnLst>
                          </p:cTn>
                        </p:par>
                        <p:par>
                          <p:cTn id="8" fill="hold">
                            <p:stCondLst>
                              <p:cond delay="500"/>
                            </p:stCondLst>
                            <p:childTnLst>
                              <p:par>
                                <p:cTn id="9" presetID="4" presetClass="entr" presetSubtype="32" fill="hold" nodeType="afterEffect">
                                  <p:stCondLst>
                                    <p:cond delay="0"/>
                                  </p:stCondLst>
                                  <p:childTnLst>
                                    <p:set>
                                      <p:cBhvr>
                                        <p:cTn id="10" dur="1" fill="hold">
                                          <p:stCondLst>
                                            <p:cond delay="0"/>
                                          </p:stCondLst>
                                        </p:cTn>
                                        <p:tgtEl>
                                          <p:spTgt spid="56329"/>
                                        </p:tgtEl>
                                        <p:attrNameLst>
                                          <p:attrName>style.visibility</p:attrName>
                                        </p:attrNameLst>
                                      </p:cBhvr>
                                      <p:to>
                                        <p:strVal val="visible"/>
                                      </p:to>
                                    </p:set>
                                    <p:animEffect transition="in" filter="box(out)">
                                      <p:cBhvr>
                                        <p:cTn id="11" dur="500"/>
                                        <p:tgtEl>
                                          <p:spTgt spid="56329"/>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56327">
                                            <p:txEl>
                                              <p:pRg st="0" end="0"/>
                                            </p:txEl>
                                          </p:spTgt>
                                        </p:tgtEl>
                                        <p:attrNameLst>
                                          <p:attrName>style.visibility</p:attrName>
                                        </p:attrNameLst>
                                      </p:cBhvr>
                                      <p:to>
                                        <p:strVal val="visible"/>
                                      </p:to>
                                    </p:set>
                                    <p:animEffect transition="in" filter="slide(fromLeft)">
                                      <p:cBhvr>
                                        <p:cTn id="15" dur="500"/>
                                        <p:tgtEl>
                                          <p:spTgt spid="56327">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56327">
                                            <p:txEl>
                                              <p:pRg st="1" end="1"/>
                                            </p:txEl>
                                          </p:spTgt>
                                        </p:tgtEl>
                                        <p:attrNameLst>
                                          <p:attrName>style.visibility</p:attrName>
                                        </p:attrNameLst>
                                      </p:cBhvr>
                                      <p:to>
                                        <p:strVal val="visible"/>
                                      </p:to>
                                    </p:set>
                                    <p:animEffect transition="in" filter="slide(fromLeft)">
                                      <p:cBhvr>
                                        <p:cTn id="19" dur="500"/>
                                        <p:tgtEl>
                                          <p:spTgt spid="56327">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56327">
                                            <p:txEl>
                                              <p:pRg st="2" end="2"/>
                                            </p:txEl>
                                          </p:spTgt>
                                        </p:tgtEl>
                                        <p:attrNameLst>
                                          <p:attrName>style.visibility</p:attrName>
                                        </p:attrNameLst>
                                      </p:cBhvr>
                                      <p:to>
                                        <p:strVal val="visible"/>
                                      </p:to>
                                    </p:set>
                                    <p:animEffect transition="in" filter="slide(fromLeft)">
                                      <p:cBhvr>
                                        <p:cTn id="23" dur="500"/>
                                        <p:tgtEl>
                                          <p:spTgt spid="56327">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56327">
                                            <p:txEl>
                                              <p:pRg st="3" end="3"/>
                                            </p:txEl>
                                          </p:spTgt>
                                        </p:tgtEl>
                                        <p:attrNameLst>
                                          <p:attrName>style.visibility</p:attrName>
                                        </p:attrNameLst>
                                      </p:cBhvr>
                                      <p:to>
                                        <p:strVal val="visible"/>
                                      </p:to>
                                    </p:set>
                                    <p:animEffect transition="in" filter="slide(fromLeft)">
                                      <p:cBhvr>
                                        <p:cTn id="27" dur="500"/>
                                        <p:tgtEl>
                                          <p:spTgt spid="56327">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56327">
                                            <p:txEl>
                                              <p:pRg st="4" end="4"/>
                                            </p:txEl>
                                          </p:spTgt>
                                        </p:tgtEl>
                                        <p:attrNameLst>
                                          <p:attrName>style.visibility</p:attrName>
                                        </p:attrNameLst>
                                      </p:cBhvr>
                                      <p:to>
                                        <p:strVal val="visible"/>
                                      </p:to>
                                    </p:set>
                                    <p:animEffect transition="in" filter="slide(fromLeft)">
                                      <p:cBhvr>
                                        <p:cTn id="31" dur="500"/>
                                        <p:tgtEl>
                                          <p:spTgt spid="56327">
                                            <p:txEl>
                                              <p:pRg st="4" end="4"/>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56327">
                                            <p:txEl>
                                              <p:pRg st="5" end="5"/>
                                            </p:txEl>
                                          </p:spTgt>
                                        </p:tgtEl>
                                        <p:attrNameLst>
                                          <p:attrName>style.visibility</p:attrName>
                                        </p:attrNameLst>
                                      </p:cBhvr>
                                      <p:to>
                                        <p:strVal val="visible"/>
                                      </p:to>
                                    </p:set>
                                    <p:animEffect transition="in" filter="slide(fromLeft)">
                                      <p:cBhvr>
                                        <p:cTn id="35" dur="500"/>
                                        <p:tgtEl>
                                          <p:spTgt spid="56327">
                                            <p:txEl>
                                              <p:pRg st="5" end="5"/>
                                            </p:txEl>
                                          </p:spTgt>
                                        </p:tgtEl>
                                      </p:cBhvr>
                                    </p:animEffect>
                                  </p:childTnLst>
                                </p:cTn>
                              </p:par>
                            </p:childTnLst>
                          </p:cTn>
                        </p:par>
                        <p:par>
                          <p:cTn id="36" fill="hold">
                            <p:stCondLst>
                              <p:cond delay="4000"/>
                            </p:stCondLst>
                            <p:childTnLst>
                              <p:par>
                                <p:cTn id="37" presetID="12" presetClass="entr" presetSubtype="4" fill="hold" nodeType="afterEffect">
                                  <p:stCondLst>
                                    <p:cond delay="0"/>
                                  </p:stCondLst>
                                  <p:childTnLst>
                                    <p:set>
                                      <p:cBhvr>
                                        <p:cTn id="38" dur="1" fill="hold">
                                          <p:stCondLst>
                                            <p:cond delay="0"/>
                                          </p:stCondLst>
                                        </p:cTn>
                                        <p:tgtEl>
                                          <p:spTgt spid="56328"/>
                                        </p:tgtEl>
                                        <p:attrNameLst>
                                          <p:attrName>style.visibility</p:attrName>
                                        </p:attrNameLst>
                                      </p:cBhvr>
                                      <p:to>
                                        <p:strVal val="visible"/>
                                      </p:to>
                                    </p:set>
                                    <p:animEffect transition="in" filter="slide(fromBottom)">
                                      <p:cBhvr>
                                        <p:cTn id="39" dur="500"/>
                                        <p:tgtEl>
                                          <p:spTgt spid="563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autoUpdateAnimBg="0"/>
      <p:bldP spid="56327" grpId="0" build="p" bldLvl="2"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©2002 Learning Zone Express</a:t>
            </a:r>
          </a:p>
        </p:txBody>
      </p:sp>
      <p:sp>
        <p:nvSpPr>
          <p:cNvPr id="7" name="Slide Number Placeholder 5"/>
          <p:cNvSpPr>
            <a:spLocks noGrp="1"/>
          </p:cNvSpPr>
          <p:nvPr>
            <p:ph type="sldNum" sz="quarter" idx="12"/>
          </p:nvPr>
        </p:nvSpPr>
        <p:spPr/>
        <p:txBody>
          <a:bodyPr/>
          <a:lstStyle/>
          <a:p>
            <a:fld id="{5FABB85B-880B-48EC-92FB-005A7C0C9DD0}" type="slidenum">
              <a:rPr lang="en-US"/>
              <a:pPr/>
              <a:t>19</a:t>
            </a:fld>
            <a:endParaRPr lang="en-US"/>
          </a:p>
        </p:txBody>
      </p:sp>
      <p:pic>
        <p:nvPicPr>
          <p:cNvPr id="50184" name="Picture 8"/>
          <p:cNvPicPr>
            <a:picLocks noChangeAspect="1" noChangeArrowheads="1"/>
          </p:cNvPicPr>
          <p:nvPr/>
        </p:nvPicPr>
        <p:blipFill>
          <a:blip r:embed="rId2"/>
          <a:srcRect/>
          <a:stretch>
            <a:fillRect/>
          </a:stretch>
        </p:blipFill>
        <p:spPr bwMode="auto">
          <a:xfrm>
            <a:off x="254000" y="2649538"/>
            <a:ext cx="1958975" cy="1404937"/>
          </a:xfrm>
          <a:prstGeom prst="rect">
            <a:avLst/>
          </a:prstGeom>
          <a:noFill/>
        </p:spPr>
      </p:pic>
      <p:sp>
        <p:nvSpPr>
          <p:cNvPr id="50186" name="Rectangle 10"/>
          <p:cNvSpPr>
            <a:spLocks noGrp="1" noChangeArrowheads="1"/>
          </p:cNvSpPr>
          <p:nvPr>
            <p:ph type="title"/>
          </p:nvPr>
        </p:nvSpPr>
        <p:spPr/>
        <p:txBody>
          <a:bodyPr/>
          <a:lstStyle/>
          <a:p>
            <a:r>
              <a:rPr lang="en-US" sz="3000"/>
              <a:t>Preventing Food-borne Illness</a:t>
            </a:r>
            <a:endParaRPr lang="en-US"/>
          </a:p>
        </p:txBody>
      </p:sp>
      <p:sp>
        <p:nvSpPr>
          <p:cNvPr id="50187" name="Rectangle 11"/>
          <p:cNvSpPr>
            <a:spLocks noGrp="1" noChangeArrowheads="1"/>
          </p:cNvSpPr>
          <p:nvPr>
            <p:ph type="body" idx="1"/>
          </p:nvPr>
        </p:nvSpPr>
        <p:spPr/>
        <p:txBody>
          <a:bodyPr/>
          <a:lstStyle/>
          <a:p>
            <a:r>
              <a:rPr lang="en-US"/>
              <a:t>To fight bacteria that may cause food-borne illness, follow these steps to food safety:</a:t>
            </a:r>
          </a:p>
          <a:p>
            <a:pPr marL="914400" lvl="1" indent="-279400">
              <a:spcBef>
                <a:spcPct val="65000"/>
              </a:spcBef>
            </a:pPr>
            <a:r>
              <a:rPr lang="en-US" sz="2800" b="1">
                <a:solidFill>
                  <a:srgbClr val="F43030"/>
                </a:solidFill>
              </a:rPr>
              <a:t>Cook</a:t>
            </a:r>
            <a:r>
              <a:rPr lang="en-US" sz="1800"/>
              <a:t> </a:t>
            </a:r>
            <a:r>
              <a:rPr lang="en-US" sz="2000"/>
              <a:t>foods thoroughly to destroys harmful bacteria that may be present in food.</a:t>
            </a:r>
            <a:endParaRPr lang="en-US" sz="1800"/>
          </a:p>
          <a:p>
            <a:pPr marL="914400" lvl="1" indent="-279400">
              <a:spcBef>
                <a:spcPct val="65000"/>
              </a:spcBef>
            </a:pPr>
            <a:r>
              <a:rPr lang="en-US" sz="2800" b="1">
                <a:solidFill>
                  <a:srgbClr val="F43030"/>
                </a:solidFill>
              </a:rPr>
              <a:t>Separate</a:t>
            </a:r>
            <a:r>
              <a:rPr lang="en-US" sz="1800"/>
              <a:t> </a:t>
            </a:r>
            <a:r>
              <a:rPr lang="en-US" sz="2000"/>
              <a:t>foods to avoid cross-contamination!</a:t>
            </a:r>
            <a:endParaRPr lang="en-US" sz="1800"/>
          </a:p>
          <a:p>
            <a:pPr marL="914400" lvl="1" indent="-279400">
              <a:spcBef>
                <a:spcPct val="65000"/>
              </a:spcBef>
            </a:pPr>
            <a:r>
              <a:rPr lang="en-US" sz="2800" b="1">
                <a:solidFill>
                  <a:srgbClr val="F43030"/>
                </a:solidFill>
              </a:rPr>
              <a:t>Chill</a:t>
            </a:r>
            <a:r>
              <a:rPr lang="en-US" sz="1800"/>
              <a:t> </a:t>
            </a:r>
            <a:r>
              <a:rPr lang="en-US" sz="2000"/>
              <a:t>- follow the </a:t>
            </a:r>
            <a:r>
              <a:rPr lang="en-US" sz="2000" b="1">
                <a:solidFill>
                  <a:srgbClr val="F43030"/>
                </a:solidFill>
              </a:rPr>
              <a:t>COOL</a:t>
            </a:r>
            <a:r>
              <a:rPr lang="en-US" sz="2000"/>
              <a:t> rules!</a:t>
            </a:r>
            <a:endParaRPr lang="en-US" sz="1800"/>
          </a:p>
          <a:p>
            <a:pPr marL="914400" lvl="1" indent="-279400">
              <a:spcBef>
                <a:spcPct val="65000"/>
              </a:spcBef>
            </a:pPr>
            <a:r>
              <a:rPr lang="en-US" sz="2800" b="1">
                <a:solidFill>
                  <a:srgbClr val="F43030"/>
                </a:solidFill>
              </a:rPr>
              <a:t>Clean</a:t>
            </a:r>
            <a:r>
              <a:rPr lang="en-US" sz="1800"/>
              <a:t> </a:t>
            </a:r>
            <a:r>
              <a:rPr lang="en-US" sz="2000"/>
              <a:t>hands, surfaces and produce.</a:t>
            </a:r>
            <a:endParaRPr lang="en-US" sz="18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0186"/>
                                        </p:tgtEl>
                                        <p:attrNameLst>
                                          <p:attrName>style.visibility</p:attrName>
                                        </p:attrNameLst>
                                      </p:cBhvr>
                                      <p:to>
                                        <p:strVal val="visible"/>
                                      </p:to>
                                    </p:set>
                                    <p:animEffect transition="in" filter="slide(fromBottom)">
                                      <p:cBhvr>
                                        <p:cTn id="7" dur="500"/>
                                        <p:tgtEl>
                                          <p:spTgt spid="50186"/>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0184"/>
                                        </p:tgtEl>
                                        <p:attrNameLst>
                                          <p:attrName>style.visibility</p:attrName>
                                        </p:attrNameLst>
                                      </p:cBhvr>
                                      <p:to>
                                        <p:strVal val="visible"/>
                                      </p:to>
                                    </p:set>
                                    <p:animEffect transition="in" filter="wipe(down)">
                                      <p:cBhvr>
                                        <p:cTn id="11" dur="500"/>
                                        <p:tgtEl>
                                          <p:spTgt spid="50184"/>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50187">
                                            <p:txEl>
                                              <p:pRg st="0" end="0"/>
                                            </p:txEl>
                                          </p:spTgt>
                                        </p:tgtEl>
                                        <p:attrNameLst>
                                          <p:attrName>style.visibility</p:attrName>
                                        </p:attrNameLst>
                                      </p:cBhvr>
                                      <p:to>
                                        <p:strVal val="visible"/>
                                      </p:to>
                                    </p:set>
                                    <p:animEffect transition="in" filter="slide(fromLeft)">
                                      <p:cBhvr>
                                        <p:cTn id="15" dur="500"/>
                                        <p:tgtEl>
                                          <p:spTgt spid="50187">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50187">
                                            <p:txEl>
                                              <p:pRg st="1" end="1"/>
                                            </p:txEl>
                                          </p:spTgt>
                                        </p:tgtEl>
                                        <p:attrNameLst>
                                          <p:attrName>style.visibility</p:attrName>
                                        </p:attrNameLst>
                                      </p:cBhvr>
                                      <p:to>
                                        <p:strVal val="visible"/>
                                      </p:to>
                                    </p:set>
                                    <p:animEffect transition="in" filter="slide(fromLeft)">
                                      <p:cBhvr>
                                        <p:cTn id="19" dur="500"/>
                                        <p:tgtEl>
                                          <p:spTgt spid="50187">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50187">
                                            <p:txEl>
                                              <p:pRg st="2" end="2"/>
                                            </p:txEl>
                                          </p:spTgt>
                                        </p:tgtEl>
                                        <p:attrNameLst>
                                          <p:attrName>style.visibility</p:attrName>
                                        </p:attrNameLst>
                                      </p:cBhvr>
                                      <p:to>
                                        <p:strVal val="visible"/>
                                      </p:to>
                                    </p:set>
                                    <p:animEffect transition="in" filter="slide(fromLeft)">
                                      <p:cBhvr>
                                        <p:cTn id="23" dur="500"/>
                                        <p:tgtEl>
                                          <p:spTgt spid="50187">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50187">
                                            <p:txEl>
                                              <p:pRg st="3" end="3"/>
                                            </p:txEl>
                                          </p:spTgt>
                                        </p:tgtEl>
                                        <p:attrNameLst>
                                          <p:attrName>style.visibility</p:attrName>
                                        </p:attrNameLst>
                                      </p:cBhvr>
                                      <p:to>
                                        <p:strVal val="visible"/>
                                      </p:to>
                                    </p:set>
                                    <p:animEffect transition="in" filter="slide(fromLeft)">
                                      <p:cBhvr>
                                        <p:cTn id="27" dur="500"/>
                                        <p:tgtEl>
                                          <p:spTgt spid="50187">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50187">
                                            <p:txEl>
                                              <p:pRg st="4" end="4"/>
                                            </p:txEl>
                                          </p:spTgt>
                                        </p:tgtEl>
                                        <p:attrNameLst>
                                          <p:attrName>style.visibility</p:attrName>
                                        </p:attrNameLst>
                                      </p:cBhvr>
                                      <p:to>
                                        <p:strVal val="visible"/>
                                      </p:to>
                                    </p:set>
                                    <p:animEffect transition="in" filter="slide(fromLeft)">
                                      <p:cBhvr>
                                        <p:cTn id="31" dur="500"/>
                                        <p:tgtEl>
                                          <p:spTgt spid="501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6" grpId="0" autoUpdateAnimBg="0"/>
      <p:bldP spid="50187" grpId="0" build="p" bldLvl="2"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t>©2002 Learning Zone Express</a:t>
            </a:r>
          </a:p>
        </p:txBody>
      </p:sp>
      <p:sp>
        <p:nvSpPr>
          <p:cNvPr id="9" name="Slide Number Placeholder 5"/>
          <p:cNvSpPr>
            <a:spLocks noGrp="1"/>
          </p:cNvSpPr>
          <p:nvPr>
            <p:ph type="sldNum" sz="quarter" idx="12"/>
          </p:nvPr>
        </p:nvSpPr>
        <p:spPr/>
        <p:txBody>
          <a:bodyPr/>
          <a:lstStyle/>
          <a:p>
            <a:fld id="{83E44FC5-44A7-41C1-B1E0-4143772393F0}" type="slidenum">
              <a:rPr lang="en-US"/>
              <a:pPr/>
              <a:t>2</a:t>
            </a:fld>
            <a:endParaRPr lang="en-US"/>
          </a:p>
        </p:txBody>
      </p:sp>
      <p:pic>
        <p:nvPicPr>
          <p:cNvPr id="6148" name="Picture 4"/>
          <p:cNvPicPr>
            <a:picLocks noChangeAspect="1" noChangeArrowheads="1"/>
          </p:cNvPicPr>
          <p:nvPr/>
        </p:nvPicPr>
        <p:blipFill>
          <a:blip r:embed="rId3"/>
          <a:srcRect/>
          <a:stretch>
            <a:fillRect/>
          </a:stretch>
        </p:blipFill>
        <p:spPr bwMode="auto">
          <a:xfrm>
            <a:off x="5245100" y="4813300"/>
            <a:ext cx="2263775" cy="1130300"/>
          </a:xfrm>
          <a:prstGeom prst="rect">
            <a:avLst/>
          </a:prstGeom>
          <a:noFill/>
        </p:spPr>
      </p:pic>
      <p:pic>
        <p:nvPicPr>
          <p:cNvPr id="6149" name="Picture 5"/>
          <p:cNvPicPr>
            <a:picLocks noChangeAspect="1" noChangeArrowheads="1"/>
          </p:cNvPicPr>
          <p:nvPr/>
        </p:nvPicPr>
        <p:blipFill>
          <a:blip r:embed="rId4"/>
          <a:srcRect/>
          <a:stretch>
            <a:fillRect/>
          </a:stretch>
        </p:blipFill>
        <p:spPr bwMode="auto">
          <a:xfrm>
            <a:off x="1231900" y="4508500"/>
            <a:ext cx="3670300" cy="1565275"/>
          </a:xfrm>
          <a:prstGeom prst="rect">
            <a:avLst/>
          </a:prstGeom>
          <a:noFill/>
        </p:spPr>
      </p:pic>
      <p:pic>
        <p:nvPicPr>
          <p:cNvPr id="6150" name="Picture 6"/>
          <p:cNvPicPr>
            <a:picLocks noChangeAspect="1" noChangeArrowheads="1"/>
          </p:cNvPicPr>
          <p:nvPr/>
        </p:nvPicPr>
        <p:blipFill>
          <a:blip r:embed="rId5"/>
          <a:srcRect/>
          <a:stretch>
            <a:fillRect/>
          </a:stretch>
        </p:blipFill>
        <p:spPr bwMode="auto">
          <a:xfrm>
            <a:off x="7505700" y="4432300"/>
            <a:ext cx="825500" cy="1635125"/>
          </a:xfrm>
          <a:prstGeom prst="rect">
            <a:avLst/>
          </a:prstGeom>
          <a:noFill/>
        </p:spPr>
      </p:pic>
      <p:sp>
        <p:nvSpPr>
          <p:cNvPr id="6153" name="Rectangle 9"/>
          <p:cNvSpPr>
            <a:spLocks noGrp="1" noChangeArrowheads="1"/>
          </p:cNvSpPr>
          <p:nvPr>
            <p:ph type="title"/>
          </p:nvPr>
        </p:nvSpPr>
        <p:spPr/>
        <p:txBody>
          <a:bodyPr/>
          <a:lstStyle/>
          <a:p>
            <a:r>
              <a:rPr lang="en-US"/>
              <a:t>Introduction</a:t>
            </a:r>
          </a:p>
        </p:txBody>
      </p:sp>
      <p:sp>
        <p:nvSpPr>
          <p:cNvPr id="6154" name="Rectangle 10"/>
          <p:cNvSpPr>
            <a:spLocks noGrp="1" noChangeArrowheads="1"/>
          </p:cNvSpPr>
          <p:nvPr>
            <p:ph type="body" idx="1"/>
          </p:nvPr>
        </p:nvSpPr>
        <p:spPr/>
        <p:txBody>
          <a:bodyPr/>
          <a:lstStyle/>
          <a:p>
            <a:r>
              <a:rPr lang="en-US" sz="2600"/>
              <a:t>More accidents occur in the kitchen than any other room of the home.  Most accidents can be prevented with some thought, pre-planning and attention to detail.  We will be covering:</a:t>
            </a:r>
            <a:endParaRPr lang="en-US"/>
          </a:p>
          <a:p>
            <a:pPr lvl="1"/>
            <a:r>
              <a:rPr lang="en-US"/>
              <a:t>How to prevent injuries in the kitchen.</a:t>
            </a:r>
          </a:p>
          <a:p>
            <a:pPr lvl="1"/>
            <a:r>
              <a:rPr lang="en-US"/>
              <a:t>How to prevent food-borne illness.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slide(fromBottom)">
                                      <p:cBhvr>
                                        <p:cTn id="7" dur="500"/>
                                        <p:tgtEl>
                                          <p:spTgt spid="614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150"/>
                                        </p:tgtEl>
                                        <p:attrNameLst>
                                          <p:attrName>style.visibility</p:attrName>
                                        </p:attrNameLst>
                                      </p:cBhvr>
                                      <p:to>
                                        <p:strVal val="visible"/>
                                      </p:to>
                                    </p:set>
                                    <p:animEffect transition="in" filter="wipe(down)">
                                      <p:cBhvr>
                                        <p:cTn id="11" dur="500"/>
                                        <p:tgtEl>
                                          <p:spTgt spid="6150"/>
                                        </p:tgtEl>
                                      </p:cBhvr>
                                    </p:animEffect>
                                  </p:childTnLst>
                                </p:cTn>
                              </p:par>
                            </p:childTnLst>
                          </p:cTn>
                        </p:par>
                        <p:par>
                          <p:cTn id="12" fill="hold">
                            <p:stCondLst>
                              <p:cond delay="1000"/>
                            </p:stCondLst>
                            <p:childTnLst>
                              <p:par>
                                <p:cTn id="13" presetID="12" presetClass="entr" presetSubtype="8" fill="hold" nodeType="afterEffect">
                                  <p:stCondLst>
                                    <p:cond delay="0"/>
                                  </p:stCondLst>
                                  <p:childTnLst>
                                    <p:set>
                                      <p:cBhvr>
                                        <p:cTn id="14" dur="1" fill="hold">
                                          <p:stCondLst>
                                            <p:cond delay="0"/>
                                          </p:stCondLst>
                                        </p:cTn>
                                        <p:tgtEl>
                                          <p:spTgt spid="6149"/>
                                        </p:tgtEl>
                                        <p:attrNameLst>
                                          <p:attrName>style.visibility</p:attrName>
                                        </p:attrNameLst>
                                      </p:cBhvr>
                                      <p:to>
                                        <p:strVal val="visible"/>
                                      </p:to>
                                    </p:set>
                                    <p:animEffect transition="in" filter="slide(fromLeft)">
                                      <p:cBhvr>
                                        <p:cTn id="15"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©2002 Learning Zone Express</a:t>
            </a:r>
          </a:p>
        </p:txBody>
      </p:sp>
      <p:sp>
        <p:nvSpPr>
          <p:cNvPr id="7" name="Slide Number Placeholder 5"/>
          <p:cNvSpPr>
            <a:spLocks noGrp="1"/>
          </p:cNvSpPr>
          <p:nvPr>
            <p:ph type="sldNum" sz="quarter" idx="12"/>
          </p:nvPr>
        </p:nvSpPr>
        <p:spPr/>
        <p:txBody>
          <a:bodyPr/>
          <a:lstStyle/>
          <a:p>
            <a:fld id="{516072FD-FA44-4B84-9E66-AC899AD81C00}" type="slidenum">
              <a:rPr lang="en-US"/>
              <a:pPr/>
              <a:t>20</a:t>
            </a:fld>
            <a:endParaRPr lang="en-US"/>
          </a:p>
        </p:txBody>
      </p:sp>
      <p:pic>
        <p:nvPicPr>
          <p:cNvPr id="26628" name="Picture 4"/>
          <p:cNvPicPr>
            <a:picLocks noChangeAspect="1" noChangeArrowheads="1"/>
          </p:cNvPicPr>
          <p:nvPr/>
        </p:nvPicPr>
        <p:blipFill>
          <a:blip r:embed="rId2"/>
          <a:srcRect/>
          <a:stretch>
            <a:fillRect/>
          </a:stretch>
        </p:blipFill>
        <p:spPr bwMode="auto">
          <a:xfrm>
            <a:off x="323850" y="2173288"/>
            <a:ext cx="1738313" cy="1970087"/>
          </a:xfrm>
          <a:prstGeom prst="rect">
            <a:avLst/>
          </a:prstGeom>
          <a:noFill/>
        </p:spPr>
      </p:pic>
      <p:sp>
        <p:nvSpPr>
          <p:cNvPr id="26635" name="Rectangle 11"/>
          <p:cNvSpPr>
            <a:spLocks noGrp="1" noChangeArrowheads="1"/>
          </p:cNvSpPr>
          <p:nvPr>
            <p:ph type="title"/>
          </p:nvPr>
        </p:nvSpPr>
        <p:spPr/>
        <p:txBody>
          <a:bodyPr/>
          <a:lstStyle/>
          <a:p>
            <a:r>
              <a:rPr lang="en-US" sz="3000"/>
              <a:t>Preventing Food-borne Illness</a:t>
            </a:r>
            <a:endParaRPr lang="en-US"/>
          </a:p>
        </p:txBody>
      </p:sp>
      <p:sp>
        <p:nvSpPr>
          <p:cNvPr id="26636" name="Rectangle 12"/>
          <p:cNvSpPr>
            <a:spLocks noGrp="1" noChangeArrowheads="1"/>
          </p:cNvSpPr>
          <p:nvPr>
            <p:ph type="body" idx="1"/>
          </p:nvPr>
        </p:nvSpPr>
        <p:spPr/>
        <p:txBody>
          <a:bodyPr/>
          <a:lstStyle/>
          <a:p>
            <a:pPr>
              <a:lnSpc>
                <a:spcPct val="90000"/>
              </a:lnSpc>
            </a:pPr>
            <a:r>
              <a:rPr lang="en-US" b="0">
                <a:solidFill>
                  <a:srgbClr val="F43030"/>
                </a:solidFill>
                <a:latin typeface="Arial Black" pitchFamily="34" charset="0"/>
              </a:rPr>
              <a:t>COOK</a:t>
            </a:r>
            <a:r>
              <a:rPr lang="en-US"/>
              <a:t> </a:t>
            </a:r>
            <a:r>
              <a:rPr lang="en-US" sz="2400"/>
              <a:t>foods thoroughly to destroys harmful bacteria that may be present in food:</a:t>
            </a:r>
          </a:p>
          <a:p>
            <a:pPr lvl="1">
              <a:lnSpc>
                <a:spcPct val="105000"/>
              </a:lnSpc>
            </a:pPr>
            <a:r>
              <a:rPr lang="en-US" sz="1800"/>
              <a:t>Foods are properly cooked when heated for a long enough time at a high enough temperature to kill harmful bacteria. </a:t>
            </a:r>
          </a:p>
          <a:p>
            <a:pPr lvl="2">
              <a:lnSpc>
                <a:spcPct val="90000"/>
              </a:lnSpc>
            </a:pPr>
            <a:r>
              <a:rPr lang="en-US" b="1"/>
              <a:t>Ground Beef</a:t>
            </a:r>
            <a:r>
              <a:rPr lang="en-US"/>
              <a:t> - Cook to an internal temperature of 160° F; should no longer be pink.</a:t>
            </a:r>
          </a:p>
          <a:p>
            <a:pPr lvl="2">
              <a:lnSpc>
                <a:spcPct val="90000"/>
              </a:lnSpc>
            </a:pPr>
            <a:r>
              <a:rPr lang="en-US" b="1"/>
              <a:t>Meat &amp; Poultry</a:t>
            </a:r>
            <a:r>
              <a:rPr lang="en-US"/>
              <a:t> - Cook until juices run clear.  Roasts &amp; steaks to at least 145° F. and Poultry 170° to 180° F.</a:t>
            </a:r>
          </a:p>
          <a:p>
            <a:pPr lvl="2">
              <a:lnSpc>
                <a:spcPct val="90000"/>
              </a:lnSpc>
            </a:pPr>
            <a:r>
              <a:rPr lang="en-US" b="1"/>
              <a:t>Eggs</a:t>
            </a:r>
            <a:r>
              <a:rPr lang="en-US"/>
              <a:t> - Cook until the yolk and whites are firm.</a:t>
            </a:r>
          </a:p>
          <a:p>
            <a:pPr lvl="2">
              <a:lnSpc>
                <a:spcPct val="90000"/>
              </a:lnSpc>
            </a:pPr>
            <a:r>
              <a:rPr lang="en-US" b="1"/>
              <a:t>Seafood</a:t>
            </a:r>
            <a:r>
              <a:rPr lang="en-US"/>
              <a:t> - Cook until opaque and flakes easily with a fork.</a:t>
            </a:r>
          </a:p>
          <a:p>
            <a:pPr lvl="2">
              <a:lnSpc>
                <a:spcPct val="90000"/>
              </a:lnSpc>
            </a:pPr>
            <a:r>
              <a:rPr lang="en-US" b="1"/>
              <a:t>Leftovers</a:t>
            </a:r>
            <a:r>
              <a:rPr lang="en-US"/>
              <a:t> - Reheat quickly at a high temperature.  Internal temperature should be at least 165° F.  Bring sauces, soups and gravies to a boil.</a:t>
            </a:r>
            <a:endParaRPr lang="en-US" sz="17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ipe(down)">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 name="Footer Placeholder 4"/>
          <p:cNvSpPr>
            <a:spLocks noGrp="1"/>
          </p:cNvSpPr>
          <p:nvPr>
            <p:ph type="ftr" sz="quarter" idx="11"/>
          </p:nvPr>
        </p:nvSpPr>
        <p:spPr/>
        <p:txBody>
          <a:bodyPr/>
          <a:lstStyle/>
          <a:p>
            <a:r>
              <a:rPr lang="en-US"/>
              <a:t>©2002 Learning Zone Express</a:t>
            </a:r>
          </a:p>
        </p:txBody>
      </p:sp>
      <p:sp>
        <p:nvSpPr>
          <p:cNvPr id="32" name="Slide Number Placeholder 5"/>
          <p:cNvSpPr>
            <a:spLocks noGrp="1"/>
          </p:cNvSpPr>
          <p:nvPr>
            <p:ph type="sldNum" sz="quarter" idx="12"/>
          </p:nvPr>
        </p:nvSpPr>
        <p:spPr/>
        <p:txBody>
          <a:bodyPr/>
          <a:lstStyle/>
          <a:p>
            <a:fld id="{E5E90303-8690-4D8C-948B-BA2E77EA11A7}" type="slidenum">
              <a:rPr lang="en-US"/>
              <a:pPr/>
              <a:t>21</a:t>
            </a:fld>
            <a:endParaRPr lang="en-US"/>
          </a:p>
        </p:txBody>
      </p:sp>
      <p:sp>
        <p:nvSpPr>
          <p:cNvPr id="51204" name="Rectangle 4"/>
          <p:cNvSpPr>
            <a:spLocks noGrp="1" noChangeArrowheads="1"/>
          </p:cNvSpPr>
          <p:nvPr>
            <p:ph type="title"/>
          </p:nvPr>
        </p:nvSpPr>
        <p:spPr/>
        <p:txBody>
          <a:bodyPr/>
          <a:lstStyle/>
          <a:p>
            <a:r>
              <a:rPr lang="en-US" sz="3000"/>
              <a:t>Preventing Food-borne Illness</a:t>
            </a:r>
            <a:endParaRPr lang="en-US"/>
          </a:p>
        </p:txBody>
      </p:sp>
      <p:sp>
        <p:nvSpPr>
          <p:cNvPr id="51205" name="Rectangle 5"/>
          <p:cNvSpPr>
            <a:spLocks noGrp="1" noChangeArrowheads="1"/>
          </p:cNvSpPr>
          <p:nvPr>
            <p:ph type="body" idx="1"/>
          </p:nvPr>
        </p:nvSpPr>
        <p:spPr>
          <a:xfrm>
            <a:off x="1828800" y="1600200"/>
            <a:ext cx="6972300" cy="4525963"/>
          </a:xfrm>
        </p:spPr>
        <p:txBody>
          <a:bodyPr/>
          <a:lstStyle/>
          <a:p>
            <a:r>
              <a:rPr lang="en-US" b="0">
                <a:solidFill>
                  <a:srgbClr val="F43030"/>
                </a:solidFill>
                <a:latin typeface="Arial Black" pitchFamily="34" charset="0"/>
              </a:rPr>
              <a:t>SEPARATE</a:t>
            </a:r>
            <a:r>
              <a:rPr lang="en-US">
                <a:solidFill>
                  <a:srgbClr val="F43030"/>
                </a:solidFill>
              </a:rPr>
              <a:t> </a:t>
            </a:r>
            <a:r>
              <a:rPr lang="en-US" sz="2300"/>
              <a:t>foods to avoid cross-contamination!</a:t>
            </a:r>
            <a:endParaRPr lang="en-US" sz="2400"/>
          </a:p>
          <a:p>
            <a:pPr lvl="1"/>
            <a:r>
              <a:rPr lang="en-US" sz="1800"/>
              <a:t>Safely separate raw meat and seafood from other foods in your shopping cart and your refrigerator.</a:t>
            </a:r>
          </a:p>
          <a:p>
            <a:pPr lvl="1"/>
            <a:r>
              <a:rPr lang="en-US" sz="1800"/>
              <a:t>Wash hands, cutting boards, dishes and utensils after they come in contact with raw meat, poultry, eggs and unwashed produce.</a:t>
            </a:r>
          </a:p>
          <a:p>
            <a:pPr lvl="1"/>
            <a:r>
              <a:rPr lang="en-US" sz="1800"/>
              <a:t>Place cooked food on a clean plate.</a:t>
            </a:r>
          </a:p>
          <a:p>
            <a:pPr lvl="1"/>
            <a:r>
              <a:rPr lang="en-US" sz="1800"/>
              <a:t>In the refrigerator, place raw foods in a sealed container to prevent meat juices from dripping </a:t>
            </a:r>
            <a:br>
              <a:rPr lang="en-US" sz="1800"/>
            </a:br>
            <a:r>
              <a:rPr lang="en-US" sz="1800"/>
              <a:t>on other food.</a:t>
            </a:r>
          </a:p>
          <a:p>
            <a:pPr lvl="1"/>
            <a:r>
              <a:rPr lang="en-US" sz="1800"/>
              <a:t>Wipe up meat juice from all surfaces promptly.</a:t>
            </a:r>
            <a:endParaRPr lang="en-US" sz="2000"/>
          </a:p>
        </p:txBody>
      </p:sp>
      <p:grpSp>
        <p:nvGrpSpPr>
          <p:cNvPr id="51238" name="Group 38"/>
          <p:cNvGrpSpPr>
            <a:grpSpLocks/>
          </p:cNvGrpSpPr>
          <p:nvPr/>
        </p:nvGrpSpPr>
        <p:grpSpPr bwMode="auto">
          <a:xfrm rot="-837274">
            <a:off x="0" y="1773238"/>
            <a:ext cx="1736725" cy="1063625"/>
            <a:chOff x="0" y="1317"/>
            <a:chExt cx="1094" cy="670"/>
          </a:xfrm>
        </p:grpSpPr>
        <p:sp>
          <p:nvSpPr>
            <p:cNvPr id="51221" name="Freeform 21"/>
            <p:cNvSpPr>
              <a:spLocks/>
            </p:cNvSpPr>
            <p:nvPr/>
          </p:nvSpPr>
          <p:spPr bwMode="auto">
            <a:xfrm>
              <a:off x="18" y="1325"/>
              <a:ext cx="1051" cy="537"/>
            </a:xfrm>
            <a:custGeom>
              <a:avLst/>
              <a:gdLst/>
              <a:ahLst/>
              <a:cxnLst>
                <a:cxn ang="0">
                  <a:pos x="656" y="0"/>
                </a:cxn>
                <a:cxn ang="0">
                  <a:pos x="610" y="1"/>
                </a:cxn>
                <a:cxn ang="0">
                  <a:pos x="569" y="13"/>
                </a:cxn>
                <a:cxn ang="0">
                  <a:pos x="535" y="31"/>
                </a:cxn>
                <a:cxn ang="0">
                  <a:pos x="474" y="41"/>
                </a:cxn>
                <a:cxn ang="0">
                  <a:pos x="410" y="64"/>
                </a:cxn>
                <a:cxn ang="0">
                  <a:pos x="374" y="94"/>
                </a:cxn>
                <a:cxn ang="0">
                  <a:pos x="347" y="129"/>
                </a:cxn>
                <a:cxn ang="0">
                  <a:pos x="322" y="184"/>
                </a:cxn>
                <a:cxn ang="0">
                  <a:pos x="307" y="225"/>
                </a:cxn>
                <a:cxn ang="0">
                  <a:pos x="285" y="246"/>
                </a:cxn>
                <a:cxn ang="0">
                  <a:pos x="208" y="291"/>
                </a:cxn>
                <a:cxn ang="0">
                  <a:pos x="148" y="334"/>
                </a:cxn>
                <a:cxn ang="0">
                  <a:pos x="103" y="377"/>
                </a:cxn>
                <a:cxn ang="0">
                  <a:pos x="32" y="403"/>
                </a:cxn>
                <a:cxn ang="0">
                  <a:pos x="14" y="417"/>
                </a:cxn>
                <a:cxn ang="0">
                  <a:pos x="0" y="430"/>
                </a:cxn>
                <a:cxn ang="0">
                  <a:pos x="0" y="452"/>
                </a:cxn>
                <a:cxn ang="0">
                  <a:pos x="32" y="492"/>
                </a:cxn>
                <a:cxn ang="0">
                  <a:pos x="133" y="537"/>
                </a:cxn>
                <a:cxn ang="0">
                  <a:pos x="567" y="519"/>
                </a:cxn>
                <a:cxn ang="0">
                  <a:pos x="1008" y="499"/>
                </a:cxn>
                <a:cxn ang="0">
                  <a:pos x="1051" y="366"/>
                </a:cxn>
                <a:cxn ang="0">
                  <a:pos x="1042" y="323"/>
                </a:cxn>
                <a:cxn ang="0">
                  <a:pos x="1026" y="302"/>
                </a:cxn>
                <a:cxn ang="0">
                  <a:pos x="1008" y="293"/>
                </a:cxn>
                <a:cxn ang="0">
                  <a:pos x="993" y="283"/>
                </a:cxn>
                <a:cxn ang="0">
                  <a:pos x="985" y="251"/>
                </a:cxn>
                <a:cxn ang="0">
                  <a:pos x="970" y="229"/>
                </a:cxn>
                <a:cxn ang="0">
                  <a:pos x="931" y="186"/>
                </a:cxn>
                <a:cxn ang="0">
                  <a:pos x="876" y="143"/>
                </a:cxn>
                <a:cxn ang="0">
                  <a:pos x="862" y="138"/>
                </a:cxn>
                <a:cxn ang="0">
                  <a:pos x="831" y="138"/>
                </a:cxn>
                <a:cxn ang="0">
                  <a:pos x="813" y="128"/>
                </a:cxn>
                <a:cxn ang="0">
                  <a:pos x="816" y="93"/>
                </a:cxn>
                <a:cxn ang="0">
                  <a:pos x="727" y="18"/>
                </a:cxn>
                <a:cxn ang="0">
                  <a:pos x="696" y="5"/>
                </a:cxn>
                <a:cxn ang="0">
                  <a:pos x="656" y="0"/>
                </a:cxn>
                <a:cxn ang="0">
                  <a:pos x="656" y="0"/>
                </a:cxn>
              </a:cxnLst>
              <a:rect l="0" t="0" r="r" b="b"/>
              <a:pathLst>
                <a:path w="1051" h="537">
                  <a:moveTo>
                    <a:pt x="656" y="0"/>
                  </a:moveTo>
                  <a:lnTo>
                    <a:pt x="610" y="1"/>
                  </a:lnTo>
                  <a:lnTo>
                    <a:pt x="569" y="13"/>
                  </a:lnTo>
                  <a:lnTo>
                    <a:pt x="535" y="31"/>
                  </a:lnTo>
                  <a:lnTo>
                    <a:pt x="474" y="41"/>
                  </a:lnTo>
                  <a:lnTo>
                    <a:pt x="410" y="64"/>
                  </a:lnTo>
                  <a:lnTo>
                    <a:pt x="374" y="94"/>
                  </a:lnTo>
                  <a:lnTo>
                    <a:pt x="347" y="129"/>
                  </a:lnTo>
                  <a:lnTo>
                    <a:pt x="322" y="184"/>
                  </a:lnTo>
                  <a:lnTo>
                    <a:pt x="307" y="225"/>
                  </a:lnTo>
                  <a:lnTo>
                    <a:pt x="285" y="246"/>
                  </a:lnTo>
                  <a:lnTo>
                    <a:pt x="208" y="291"/>
                  </a:lnTo>
                  <a:lnTo>
                    <a:pt x="148" y="334"/>
                  </a:lnTo>
                  <a:lnTo>
                    <a:pt x="103" y="377"/>
                  </a:lnTo>
                  <a:lnTo>
                    <a:pt x="32" y="403"/>
                  </a:lnTo>
                  <a:lnTo>
                    <a:pt x="14" y="417"/>
                  </a:lnTo>
                  <a:lnTo>
                    <a:pt x="0" y="430"/>
                  </a:lnTo>
                  <a:lnTo>
                    <a:pt x="0" y="452"/>
                  </a:lnTo>
                  <a:lnTo>
                    <a:pt x="32" y="492"/>
                  </a:lnTo>
                  <a:lnTo>
                    <a:pt x="133" y="537"/>
                  </a:lnTo>
                  <a:lnTo>
                    <a:pt x="567" y="519"/>
                  </a:lnTo>
                  <a:lnTo>
                    <a:pt x="1008" y="499"/>
                  </a:lnTo>
                  <a:lnTo>
                    <a:pt x="1051" y="366"/>
                  </a:lnTo>
                  <a:lnTo>
                    <a:pt x="1042" y="323"/>
                  </a:lnTo>
                  <a:lnTo>
                    <a:pt x="1026" y="302"/>
                  </a:lnTo>
                  <a:lnTo>
                    <a:pt x="1008" y="293"/>
                  </a:lnTo>
                  <a:lnTo>
                    <a:pt x="993" y="283"/>
                  </a:lnTo>
                  <a:lnTo>
                    <a:pt x="985" y="251"/>
                  </a:lnTo>
                  <a:lnTo>
                    <a:pt x="970" y="229"/>
                  </a:lnTo>
                  <a:lnTo>
                    <a:pt x="931" y="186"/>
                  </a:lnTo>
                  <a:lnTo>
                    <a:pt x="876" y="143"/>
                  </a:lnTo>
                  <a:lnTo>
                    <a:pt x="862" y="138"/>
                  </a:lnTo>
                  <a:lnTo>
                    <a:pt x="831" y="138"/>
                  </a:lnTo>
                  <a:lnTo>
                    <a:pt x="813" y="128"/>
                  </a:lnTo>
                  <a:lnTo>
                    <a:pt x="816" y="93"/>
                  </a:lnTo>
                  <a:lnTo>
                    <a:pt x="727" y="18"/>
                  </a:lnTo>
                  <a:lnTo>
                    <a:pt x="696" y="5"/>
                  </a:lnTo>
                  <a:lnTo>
                    <a:pt x="656" y="0"/>
                  </a:lnTo>
                  <a:lnTo>
                    <a:pt x="656" y="0"/>
                  </a:lnTo>
                  <a:close/>
                </a:path>
              </a:pathLst>
            </a:custGeom>
            <a:solidFill>
              <a:srgbClr val="FFFFFF"/>
            </a:solidFill>
            <a:ln w="9525">
              <a:noFill/>
              <a:round/>
              <a:headEnd/>
              <a:tailEnd/>
            </a:ln>
          </p:spPr>
          <p:txBody>
            <a:bodyPr/>
            <a:lstStyle/>
            <a:p>
              <a:endParaRPr lang="en-US"/>
            </a:p>
          </p:txBody>
        </p:sp>
        <p:sp>
          <p:nvSpPr>
            <p:cNvPr id="51222" name="Freeform 22"/>
            <p:cNvSpPr>
              <a:spLocks/>
            </p:cNvSpPr>
            <p:nvPr/>
          </p:nvSpPr>
          <p:spPr bwMode="auto">
            <a:xfrm>
              <a:off x="5" y="1685"/>
              <a:ext cx="1084" cy="298"/>
            </a:xfrm>
            <a:custGeom>
              <a:avLst/>
              <a:gdLst/>
              <a:ahLst/>
              <a:cxnLst>
                <a:cxn ang="0">
                  <a:pos x="14" y="76"/>
                </a:cxn>
                <a:cxn ang="0">
                  <a:pos x="28" y="98"/>
                </a:cxn>
                <a:cxn ang="0">
                  <a:pos x="59" y="118"/>
                </a:cxn>
                <a:cxn ang="0">
                  <a:pos x="142" y="148"/>
                </a:cxn>
                <a:cxn ang="0">
                  <a:pos x="220" y="156"/>
                </a:cxn>
                <a:cxn ang="0">
                  <a:pos x="312" y="150"/>
                </a:cxn>
                <a:cxn ang="0">
                  <a:pos x="405" y="135"/>
                </a:cxn>
                <a:cxn ang="0">
                  <a:pos x="516" y="118"/>
                </a:cxn>
                <a:cxn ang="0">
                  <a:pos x="602" y="106"/>
                </a:cxn>
                <a:cxn ang="0">
                  <a:pos x="703" y="99"/>
                </a:cxn>
                <a:cxn ang="0">
                  <a:pos x="804" y="106"/>
                </a:cxn>
                <a:cxn ang="0">
                  <a:pos x="895" y="113"/>
                </a:cxn>
                <a:cxn ang="0">
                  <a:pos x="954" y="109"/>
                </a:cxn>
                <a:cxn ang="0">
                  <a:pos x="1002" y="95"/>
                </a:cxn>
                <a:cxn ang="0">
                  <a:pos x="1041" y="59"/>
                </a:cxn>
                <a:cxn ang="0">
                  <a:pos x="1061" y="0"/>
                </a:cxn>
                <a:cxn ang="0">
                  <a:pos x="1084" y="165"/>
                </a:cxn>
                <a:cxn ang="0">
                  <a:pos x="1045" y="210"/>
                </a:cxn>
                <a:cxn ang="0">
                  <a:pos x="994" y="237"/>
                </a:cxn>
                <a:cxn ang="0">
                  <a:pos x="937" y="255"/>
                </a:cxn>
                <a:cxn ang="0">
                  <a:pos x="865" y="262"/>
                </a:cxn>
                <a:cxn ang="0">
                  <a:pos x="773" y="264"/>
                </a:cxn>
                <a:cxn ang="0">
                  <a:pos x="635" y="266"/>
                </a:cxn>
                <a:cxn ang="0">
                  <a:pos x="546" y="274"/>
                </a:cxn>
                <a:cxn ang="0">
                  <a:pos x="458" y="285"/>
                </a:cxn>
                <a:cxn ang="0">
                  <a:pos x="396" y="294"/>
                </a:cxn>
                <a:cxn ang="0">
                  <a:pos x="327" y="298"/>
                </a:cxn>
                <a:cxn ang="0">
                  <a:pos x="213" y="298"/>
                </a:cxn>
                <a:cxn ang="0">
                  <a:pos x="121" y="286"/>
                </a:cxn>
                <a:cxn ang="0">
                  <a:pos x="68" y="271"/>
                </a:cxn>
                <a:cxn ang="0">
                  <a:pos x="29" y="252"/>
                </a:cxn>
                <a:cxn ang="0">
                  <a:pos x="10" y="236"/>
                </a:cxn>
                <a:cxn ang="0">
                  <a:pos x="0" y="210"/>
                </a:cxn>
                <a:cxn ang="0">
                  <a:pos x="7" y="165"/>
                </a:cxn>
                <a:cxn ang="0">
                  <a:pos x="10" y="123"/>
                </a:cxn>
                <a:cxn ang="0">
                  <a:pos x="9" y="89"/>
                </a:cxn>
                <a:cxn ang="0">
                  <a:pos x="14" y="76"/>
                </a:cxn>
                <a:cxn ang="0">
                  <a:pos x="14" y="76"/>
                </a:cxn>
              </a:cxnLst>
              <a:rect l="0" t="0" r="r" b="b"/>
              <a:pathLst>
                <a:path w="1084" h="298">
                  <a:moveTo>
                    <a:pt x="14" y="76"/>
                  </a:moveTo>
                  <a:lnTo>
                    <a:pt x="28" y="98"/>
                  </a:lnTo>
                  <a:lnTo>
                    <a:pt x="59" y="118"/>
                  </a:lnTo>
                  <a:lnTo>
                    <a:pt x="142" y="148"/>
                  </a:lnTo>
                  <a:lnTo>
                    <a:pt x="220" y="156"/>
                  </a:lnTo>
                  <a:lnTo>
                    <a:pt x="312" y="150"/>
                  </a:lnTo>
                  <a:lnTo>
                    <a:pt x="405" y="135"/>
                  </a:lnTo>
                  <a:lnTo>
                    <a:pt x="516" y="118"/>
                  </a:lnTo>
                  <a:lnTo>
                    <a:pt x="602" y="106"/>
                  </a:lnTo>
                  <a:lnTo>
                    <a:pt x="703" y="99"/>
                  </a:lnTo>
                  <a:lnTo>
                    <a:pt x="804" y="106"/>
                  </a:lnTo>
                  <a:lnTo>
                    <a:pt x="895" y="113"/>
                  </a:lnTo>
                  <a:lnTo>
                    <a:pt x="954" y="109"/>
                  </a:lnTo>
                  <a:lnTo>
                    <a:pt x="1002" y="95"/>
                  </a:lnTo>
                  <a:lnTo>
                    <a:pt x="1041" y="59"/>
                  </a:lnTo>
                  <a:lnTo>
                    <a:pt x="1061" y="0"/>
                  </a:lnTo>
                  <a:lnTo>
                    <a:pt x="1084" y="165"/>
                  </a:lnTo>
                  <a:lnTo>
                    <a:pt x="1045" y="210"/>
                  </a:lnTo>
                  <a:lnTo>
                    <a:pt x="994" y="237"/>
                  </a:lnTo>
                  <a:lnTo>
                    <a:pt x="937" y="255"/>
                  </a:lnTo>
                  <a:lnTo>
                    <a:pt x="865" y="262"/>
                  </a:lnTo>
                  <a:lnTo>
                    <a:pt x="773" y="264"/>
                  </a:lnTo>
                  <a:lnTo>
                    <a:pt x="635" y="266"/>
                  </a:lnTo>
                  <a:lnTo>
                    <a:pt x="546" y="274"/>
                  </a:lnTo>
                  <a:lnTo>
                    <a:pt x="458" y="285"/>
                  </a:lnTo>
                  <a:lnTo>
                    <a:pt x="396" y="294"/>
                  </a:lnTo>
                  <a:lnTo>
                    <a:pt x="327" y="298"/>
                  </a:lnTo>
                  <a:lnTo>
                    <a:pt x="213" y="298"/>
                  </a:lnTo>
                  <a:lnTo>
                    <a:pt x="121" y="286"/>
                  </a:lnTo>
                  <a:lnTo>
                    <a:pt x="68" y="271"/>
                  </a:lnTo>
                  <a:lnTo>
                    <a:pt x="29" y="252"/>
                  </a:lnTo>
                  <a:lnTo>
                    <a:pt x="10" y="236"/>
                  </a:lnTo>
                  <a:lnTo>
                    <a:pt x="0" y="210"/>
                  </a:lnTo>
                  <a:lnTo>
                    <a:pt x="7" y="165"/>
                  </a:lnTo>
                  <a:lnTo>
                    <a:pt x="10" y="123"/>
                  </a:lnTo>
                  <a:lnTo>
                    <a:pt x="9" y="89"/>
                  </a:lnTo>
                  <a:lnTo>
                    <a:pt x="14" y="76"/>
                  </a:lnTo>
                  <a:lnTo>
                    <a:pt x="14" y="76"/>
                  </a:lnTo>
                  <a:close/>
                </a:path>
              </a:pathLst>
            </a:custGeom>
            <a:solidFill>
              <a:srgbClr val="E5DEC5"/>
            </a:solidFill>
            <a:ln w="9525">
              <a:noFill/>
              <a:round/>
              <a:headEnd/>
              <a:tailEnd/>
            </a:ln>
          </p:spPr>
          <p:txBody>
            <a:bodyPr/>
            <a:lstStyle/>
            <a:p>
              <a:endParaRPr lang="en-US"/>
            </a:p>
          </p:txBody>
        </p:sp>
        <p:sp>
          <p:nvSpPr>
            <p:cNvPr id="51223" name="Freeform 23"/>
            <p:cNvSpPr>
              <a:spLocks/>
            </p:cNvSpPr>
            <p:nvPr/>
          </p:nvSpPr>
          <p:spPr bwMode="auto">
            <a:xfrm>
              <a:off x="144" y="1547"/>
              <a:ext cx="868" cy="252"/>
            </a:xfrm>
            <a:custGeom>
              <a:avLst/>
              <a:gdLst/>
              <a:ahLst/>
              <a:cxnLst>
                <a:cxn ang="0">
                  <a:pos x="556" y="0"/>
                </a:cxn>
                <a:cxn ang="0">
                  <a:pos x="529" y="2"/>
                </a:cxn>
                <a:cxn ang="0">
                  <a:pos x="505" y="8"/>
                </a:cxn>
                <a:cxn ang="0">
                  <a:pos x="456" y="43"/>
                </a:cxn>
                <a:cxn ang="0">
                  <a:pos x="441" y="52"/>
                </a:cxn>
                <a:cxn ang="0">
                  <a:pos x="394" y="62"/>
                </a:cxn>
                <a:cxn ang="0">
                  <a:pos x="333" y="74"/>
                </a:cxn>
                <a:cxn ang="0">
                  <a:pos x="271" y="96"/>
                </a:cxn>
                <a:cxn ang="0">
                  <a:pos x="212" y="123"/>
                </a:cxn>
                <a:cxn ang="0">
                  <a:pos x="152" y="154"/>
                </a:cxn>
                <a:cxn ang="0">
                  <a:pos x="98" y="163"/>
                </a:cxn>
                <a:cxn ang="0">
                  <a:pos x="52" y="160"/>
                </a:cxn>
                <a:cxn ang="0">
                  <a:pos x="20" y="164"/>
                </a:cxn>
                <a:cxn ang="0">
                  <a:pos x="16" y="178"/>
                </a:cxn>
                <a:cxn ang="0">
                  <a:pos x="28" y="205"/>
                </a:cxn>
                <a:cxn ang="0">
                  <a:pos x="31" y="218"/>
                </a:cxn>
                <a:cxn ang="0">
                  <a:pos x="0" y="229"/>
                </a:cxn>
                <a:cxn ang="0">
                  <a:pos x="23" y="237"/>
                </a:cxn>
                <a:cxn ang="0">
                  <a:pos x="77" y="248"/>
                </a:cxn>
                <a:cxn ang="0">
                  <a:pos x="131" y="252"/>
                </a:cxn>
                <a:cxn ang="0">
                  <a:pos x="207" y="241"/>
                </a:cxn>
                <a:cxn ang="0">
                  <a:pos x="359" y="212"/>
                </a:cxn>
                <a:cxn ang="0">
                  <a:pos x="446" y="198"/>
                </a:cxn>
                <a:cxn ang="0">
                  <a:pos x="547" y="192"/>
                </a:cxn>
                <a:cxn ang="0">
                  <a:pos x="530" y="161"/>
                </a:cxn>
                <a:cxn ang="0">
                  <a:pos x="507" y="134"/>
                </a:cxn>
                <a:cxn ang="0">
                  <a:pos x="510" y="106"/>
                </a:cxn>
                <a:cxn ang="0">
                  <a:pos x="519" y="116"/>
                </a:cxn>
                <a:cxn ang="0">
                  <a:pos x="522" y="136"/>
                </a:cxn>
                <a:cxn ang="0">
                  <a:pos x="539" y="151"/>
                </a:cxn>
                <a:cxn ang="0">
                  <a:pos x="556" y="146"/>
                </a:cxn>
                <a:cxn ang="0">
                  <a:pos x="556" y="164"/>
                </a:cxn>
                <a:cxn ang="0">
                  <a:pos x="570" y="176"/>
                </a:cxn>
                <a:cxn ang="0">
                  <a:pos x="613" y="190"/>
                </a:cxn>
                <a:cxn ang="0">
                  <a:pos x="690" y="206"/>
                </a:cxn>
                <a:cxn ang="0">
                  <a:pos x="755" y="206"/>
                </a:cxn>
                <a:cxn ang="0">
                  <a:pos x="798" y="199"/>
                </a:cxn>
                <a:cxn ang="0">
                  <a:pos x="836" y="181"/>
                </a:cxn>
                <a:cxn ang="0">
                  <a:pos x="857" y="164"/>
                </a:cxn>
                <a:cxn ang="0">
                  <a:pos x="868" y="136"/>
                </a:cxn>
                <a:cxn ang="0">
                  <a:pos x="866" y="117"/>
                </a:cxn>
                <a:cxn ang="0">
                  <a:pos x="849" y="102"/>
                </a:cxn>
                <a:cxn ang="0">
                  <a:pos x="828" y="95"/>
                </a:cxn>
                <a:cxn ang="0">
                  <a:pos x="788" y="92"/>
                </a:cxn>
                <a:cxn ang="0">
                  <a:pos x="721" y="90"/>
                </a:cxn>
                <a:cxn ang="0">
                  <a:pos x="677" y="82"/>
                </a:cxn>
                <a:cxn ang="0">
                  <a:pos x="652" y="73"/>
                </a:cxn>
                <a:cxn ang="0">
                  <a:pos x="625" y="53"/>
                </a:cxn>
                <a:cxn ang="0">
                  <a:pos x="590" y="16"/>
                </a:cxn>
                <a:cxn ang="0">
                  <a:pos x="573" y="5"/>
                </a:cxn>
                <a:cxn ang="0">
                  <a:pos x="556" y="0"/>
                </a:cxn>
                <a:cxn ang="0">
                  <a:pos x="556" y="0"/>
                </a:cxn>
              </a:cxnLst>
              <a:rect l="0" t="0" r="r" b="b"/>
              <a:pathLst>
                <a:path w="868" h="252">
                  <a:moveTo>
                    <a:pt x="556" y="0"/>
                  </a:moveTo>
                  <a:lnTo>
                    <a:pt x="529" y="2"/>
                  </a:lnTo>
                  <a:lnTo>
                    <a:pt x="505" y="8"/>
                  </a:lnTo>
                  <a:lnTo>
                    <a:pt x="456" y="43"/>
                  </a:lnTo>
                  <a:lnTo>
                    <a:pt x="441" y="52"/>
                  </a:lnTo>
                  <a:lnTo>
                    <a:pt x="394" y="62"/>
                  </a:lnTo>
                  <a:lnTo>
                    <a:pt x="333" y="74"/>
                  </a:lnTo>
                  <a:lnTo>
                    <a:pt x="271" y="96"/>
                  </a:lnTo>
                  <a:lnTo>
                    <a:pt x="212" y="123"/>
                  </a:lnTo>
                  <a:lnTo>
                    <a:pt x="152" y="154"/>
                  </a:lnTo>
                  <a:lnTo>
                    <a:pt x="98" y="163"/>
                  </a:lnTo>
                  <a:lnTo>
                    <a:pt x="52" y="160"/>
                  </a:lnTo>
                  <a:lnTo>
                    <a:pt x="20" y="164"/>
                  </a:lnTo>
                  <a:lnTo>
                    <a:pt x="16" y="178"/>
                  </a:lnTo>
                  <a:lnTo>
                    <a:pt x="28" y="205"/>
                  </a:lnTo>
                  <a:lnTo>
                    <a:pt x="31" y="218"/>
                  </a:lnTo>
                  <a:lnTo>
                    <a:pt x="0" y="229"/>
                  </a:lnTo>
                  <a:lnTo>
                    <a:pt x="23" y="237"/>
                  </a:lnTo>
                  <a:lnTo>
                    <a:pt x="77" y="248"/>
                  </a:lnTo>
                  <a:lnTo>
                    <a:pt x="131" y="252"/>
                  </a:lnTo>
                  <a:lnTo>
                    <a:pt x="207" y="241"/>
                  </a:lnTo>
                  <a:lnTo>
                    <a:pt x="359" y="212"/>
                  </a:lnTo>
                  <a:lnTo>
                    <a:pt x="446" y="198"/>
                  </a:lnTo>
                  <a:lnTo>
                    <a:pt x="547" y="192"/>
                  </a:lnTo>
                  <a:lnTo>
                    <a:pt x="530" y="161"/>
                  </a:lnTo>
                  <a:lnTo>
                    <a:pt x="507" y="134"/>
                  </a:lnTo>
                  <a:lnTo>
                    <a:pt x="510" y="106"/>
                  </a:lnTo>
                  <a:lnTo>
                    <a:pt x="519" y="116"/>
                  </a:lnTo>
                  <a:lnTo>
                    <a:pt x="522" y="136"/>
                  </a:lnTo>
                  <a:lnTo>
                    <a:pt x="539" y="151"/>
                  </a:lnTo>
                  <a:lnTo>
                    <a:pt x="556" y="146"/>
                  </a:lnTo>
                  <a:lnTo>
                    <a:pt x="556" y="164"/>
                  </a:lnTo>
                  <a:lnTo>
                    <a:pt x="570" y="176"/>
                  </a:lnTo>
                  <a:lnTo>
                    <a:pt x="613" y="190"/>
                  </a:lnTo>
                  <a:lnTo>
                    <a:pt x="690" y="206"/>
                  </a:lnTo>
                  <a:lnTo>
                    <a:pt x="755" y="206"/>
                  </a:lnTo>
                  <a:lnTo>
                    <a:pt x="798" y="199"/>
                  </a:lnTo>
                  <a:lnTo>
                    <a:pt x="836" y="181"/>
                  </a:lnTo>
                  <a:lnTo>
                    <a:pt x="857" y="164"/>
                  </a:lnTo>
                  <a:lnTo>
                    <a:pt x="868" y="136"/>
                  </a:lnTo>
                  <a:lnTo>
                    <a:pt x="866" y="117"/>
                  </a:lnTo>
                  <a:lnTo>
                    <a:pt x="849" y="102"/>
                  </a:lnTo>
                  <a:lnTo>
                    <a:pt x="828" y="95"/>
                  </a:lnTo>
                  <a:lnTo>
                    <a:pt x="788" y="92"/>
                  </a:lnTo>
                  <a:lnTo>
                    <a:pt x="721" y="90"/>
                  </a:lnTo>
                  <a:lnTo>
                    <a:pt x="677" y="82"/>
                  </a:lnTo>
                  <a:lnTo>
                    <a:pt x="652" y="73"/>
                  </a:lnTo>
                  <a:lnTo>
                    <a:pt x="625" y="53"/>
                  </a:lnTo>
                  <a:lnTo>
                    <a:pt x="590" y="16"/>
                  </a:lnTo>
                  <a:lnTo>
                    <a:pt x="573" y="5"/>
                  </a:lnTo>
                  <a:lnTo>
                    <a:pt x="556" y="0"/>
                  </a:lnTo>
                  <a:lnTo>
                    <a:pt x="556" y="0"/>
                  </a:lnTo>
                  <a:close/>
                </a:path>
              </a:pathLst>
            </a:custGeom>
            <a:solidFill>
              <a:srgbClr val="DE2C1A"/>
            </a:solidFill>
            <a:ln w="9525">
              <a:noFill/>
              <a:round/>
              <a:headEnd/>
              <a:tailEnd/>
            </a:ln>
          </p:spPr>
          <p:txBody>
            <a:bodyPr/>
            <a:lstStyle/>
            <a:p>
              <a:endParaRPr lang="en-US"/>
            </a:p>
          </p:txBody>
        </p:sp>
        <p:sp>
          <p:nvSpPr>
            <p:cNvPr id="51224" name="Freeform 24"/>
            <p:cNvSpPr>
              <a:spLocks/>
            </p:cNvSpPr>
            <p:nvPr/>
          </p:nvSpPr>
          <p:spPr bwMode="auto">
            <a:xfrm>
              <a:off x="732" y="1509"/>
              <a:ext cx="235" cy="106"/>
            </a:xfrm>
            <a:custGeom>
              <a:avLst/>
              <a:gdLst/>
              <a:ahLst/>
              <a:cxnLst>
                <a:cxn ang="0">
                  <a:pos x="0" y="11"/>
                </a:cxn>
                <a:cxn ang="0">
                  <a:pos x="28" y="50"/>
                </a:cxn>
                <a:cxn ang="0">
                  <a:pos x="55" y="76"/>
                </a:cxn>
                <a:cxn ang="0">
                  <a:pos x="117" y="96"/>
                </a:cxn>
                <a:cxn ang="0">
                  <a:pos x="164" y="106"/>
                </a:cxn>
                <a:cxn ang="0">
                  <a:pos x="207" y="101"/>
                </a:cxn>
                <a:cxn ang="0">
                  <a:pos x="235" y="82"/>
                </a:cxn>
                <a:cxn ang="0">
                  <a:pos x="229" y="48"/>
                </a:cxn>
                <a:cxn ang="0">
                  <a:pos x="177" y="16"/>
                </a:cxn>
                <a:cxn ang="0">
                  <a:pos x="132" y="16"/>
                </a:cxn>
                <a:cxn ang="0">
                  <a:pos x="71" y="7"/>
                </a:cxn>
                <a:cxn ang="0">
                  <a:pos x="32" y="0"/>
                </a:cxn>
                <a:cxn ang="0">
                  <a:pos x="6" y="4"/>
                </a:cxn>
                <a:cxn ang="0">
                  <a:pos x="0" y="11"/>
                </a:cxn>
                <a:cxn ang="0">
                  <a:pos x="0" y="11"/>
                </a:cxn>
              </a:cxnLst>
              <a:rect l="0" t="0" r="r" b="b"/>
              <a:pathLst>
                <a:path w="235" h="106">
                  <a:moveTo>
                    <a:pt x="0" y="11"/>
                  </a:moveTo>
                  <a:lnTo>
                    <a:pt x="28" y="50"/>
                  </a:lnTo>
                  <a:lnTo>
                    <a:pt x="55" y="76"/>
                  </a:lnTo>
                  <a:lnTo>
                    <a:pt x="117" y="96"/>
                  </a:lnTo>
                  <a:lnTo>
                    <a:pt x="164" y="106"/>
                  </a:lnTo>
                  <a:lnTo>
                    <a:pt x="207" y="101"/>
                  </a:lnTo>
                  <a:lnTo>
                    <a:pt x="235" y="82"/>
                  </a:lnTo>
                  <a:lnTo>
                    <a:pt x="229" y="48"/>
                  </a:lnTo>
                  <a:lnTo>
                    <a:pt x="177" y="16"/>
                  </a:lnTo>
                  <a:lnTo>
                    <a:pt x="132" y="16"/>
                  </a:lnTo>
                  <a:lnTo>
                    <a:pt x="71" y="7"/>
                  </a:lnTo>
                  <a:lnTo>
                    <a:pt x="32" y="0"/>
                  </a:lnTo>
                  <a:lnTo>
                    <a:pt x="6" y="4"/>
                  </a:lnTo>
                  <a:lnTo>
                    <a:pt x="0" y="11"/>
                  </a:lnTo>
                  <a:lnTo>
                    <a:pt x="0" y="11"/>
                  </a:lnTo>
                  <a:close/>
                </a:path>
              </a:pathLst>
            </a:custGeom>
            <a:solidFill>
              <a:srgbClr val="DE2C1A"/>
            </a:solidFill>
            <a:ln w="9525">
              <a:noFill/>
              <a:round/>
              <a:headEnd/>
              <a:tailEnd/>
            </a:ln>
          </p:spPr>
          <p:txBody>
            <a:bodyPr/>
            <a:lstStyle/>
            <a:p>
              <a:endParaRPr lang="en-US"/>
            </a:p>
          </p:txBody>
        </p:sp>
        <p:sp>
          <p:nvSpPr>
            <p:cNvPr id="51225" name="Freeform 25"/>
            <p:cNvSpPr>
              <a:spLocks/>
            </p:cNvSpPr>
            <p:nvPr/>
          </p:nvSpPr>
          <p:spPr bwMode="auto">
            <a:xfrm>
              <a:off x="327" y="1404"/>
              <a:ext cx="409" cy="199"/>
            </a:xfrm>
            <a:custGeom>
              <a:avLst/>
              <a:gdLst/>
              <a:ahLst/>
              <a:cxnLst>
                <a:cxn ang="0">
                  <a:pos x="343" y="25"/>
                </a:cxn>
                <a:cxn ang="0">
                  <a:pos x="315" y="30"/>
                </a:cxn>
                <a:cxn ang="0">
                  <a:pos x="280" y="27"/>
                </a:cxn>
                <a:cxn ang="0">
                  <a:pos x="239" y="11"/>
                </a:cxn>
                <a:cxn ang="0">
                  <a:pos x="186" y="0"/>
                </a:cxn>
                <a:cxn ang="0">
                  <a:pos x="133" y="4"/>
                </a:cxn>
                <a:cxn ang="0">
                  <a:pos x="82" y="24"/>
                </a:cxn>
                <a:cxn ang="0">
                  <a:pos x="58" y="49"/>
                </a:cxn>
                <a:cxn ang="0">
                  <a:pos x="44" y="84"/>
                </a:cxn>
                <a:cxn ang="0">
                  <a:pos x="38" y="126"/>
                </a:cxn>
                <a:cxn ang="0">
                  <a:pos x="34" y="150"/>
                </a:cxn>
                <a:cxn ang="0">
                  <a:pos x="24" y="169"/>
                </a:cxn>
                <a:cxn ang="0">
                  <a:pos x="9" y="180"/>
                </a:cxn>
                <a:cxn ang="0">
                  <a:pos x="0" y="194"/>
                </a:cxn>
                <a:cxn ang="0">
                  <a:pos x="31" y="199"/>
                </a:cxn>
                <a:cxn ang="0">
                  <a:pos x="92" y="197"/>
                </a:cxn>
                <a:cxn ang="0">
                  <a:pos x="156" y="174"/>
                </a:cxn>
                <a:cxn ang="0">
                  <a:pos x="201" y="153"/>
                </a:cxn>
                <a:cxn ang="0">
                  <a:pos x="301" y="103"/>
                </a:cxn>
                <a:cxn ang="0">
                  <a:pos x="371" y="75"/>
                </a:cxn>
                <a:cxn ang="0">
                  <a:pos x="409" y="54"/>
                </a:cxn>
                <a:cxn ang="0">
                  <a:pos x="393" y="34"/>
                </a:cxn>
                <a:cxn ang="0">
                  <a:pos x="375" y="31"/>
                </a:cxn>
                <a:cxn ang="0">
                  <a:pos x="343" y="25"/>
                </a:cxn>
                <a:cxn ang="0">
                  <a:pos x="343" y="25"/>
                </a:cxn>
              </a:cxnLst>
              <a:rect l="0" t="0" r="r" b="b"/>
              <a:pathLst>
                <a:path w="409" h="199">
                  <a:moveTo>
                    <a:pt x="343" y="25"/>
                  </a:moveTo>
                  <a:lnTo>
                    <a:pt x="315" y="30"/>
                  </a:lnTo>
                  <a:lnTo>
                    <a:pt x="280" y="27"/>
                  </a:lnTo>
                  <a:lnTo>
                    <a:pt x="239" y="11"/>
                  </a:lnTo>
                  <a:lnTo>
                    <a:pt x="186" y="0"/>
                  </a:lnTo>
                  <a:lnTo>
                    <a:pt x="133" y="4"/>
                  </a:lnTo>
                  <a:lnTo>
                    <a:pt x="82" y="24"/>
                  </a:lnTo>
                  <a:lnTo>
                    <a:pt x="58" y="49"/>
                  </a:lnTo>
                  <a:lnTo>
                    <a:pt x="44" y="84"/>
                  </a:lnTo>
                  <a:lnTo>
                    <a:pt x="38" y="126"/>
                  </a:lnTo>
                  <a:lnTo>
                    <a:pt x="34" y="150"/>
                  </a:lnTo>
                  <a:lnTo>
                    <a:pt x="24" y="169"/>
                  </a:lnTo>
                  <a:lnTo>
                    <a:pt x="9" y="180"/>
                  </a:lnTo>
                  <a:lnTo>
                    <a:pt x="0" y="194"/>
                  </a:lnTo>
                  <a:lnTo>
                    <a:pt x="31" y="199"/>
                  </a:lnTo>
                  <a:lnTo>
                    <a:pt x="92" y="197"/>
                  </a:lnTo>
                  <a:lnTo>
                    <a:pt x="156" y="174"/>
                  </a:lnTo>
                  <a:lnTo>
                    <a:pt x="201" y="153"/>
                  </a:lnTo>
                  <a:lnTo>
                    <a:pt x="301" y="103"/>
                  </a:lnTo>
                  <a:lnTo>
                    <a:pt x="371" y="75"/>
                  </a:lnTo>
                  <a:lnTo>
                    <a:pt x="409" y="54"/>
                  </a:lnTo>
                  <a:lnTo>
                    <a:pt x="393" y="34"/>
                  </a:lnTo>
                  <a:lnTo>
                    <a:pt x="375" y="31"/>
                  </a:lnTo>
                  <a:lnTo>
                    <a:pt x="343" y="25"/>
                  </a:lnTo>
                  <a:lnTo>
                    <a:pt x="343" y="25"/>
                  </a:lnTo>
                  <a:close/>
                </a:path>
              </a:pathLst>
            </a:custGeom>
            <a:solidFill>
              <a:srgbClr val="DE2C1A"/>
            </a:solidFill>
            <a:ln w="9525">
              <a:noFill/>
              <a:round/>
              <a:headEnd/>
              <a:tailEnd/>
            </a:ln>
          </p:spPr>
          <p:txBody>
            <a:bodyPr/>
            <a:lstStyle/>
            <a:p>
              <a:endParaRPr lang="en-US"/>
            </a:p>
          </p:txBody>
        </p:sp>
        <p:sp>
          <p:nvSpPr>
            <p:cNvPr id="51226" name="Freeform 26"/>
            <p:cNvSpPr>
              <a:spLocks/>
            </p:cNvSpPr>
            <p:nvPr/>
          </p:nvSpPr>
          <p:spPr bwMode="auto">
            <a:xfrm>
              <a:off x="443" y="1431"/>
              <a:ext cx="241" cy="138"/>
            </a:xfrm>
            <a:custGeom>
              <a:avLst/>
              <a:gdLst/>
              <a:ahLst/>
              <a:cxnLst>
                <a:cxn ang="0">
                  <a:pos x="227" y="23"/>
                </a:cxn>
                <a:cxn ang="0">
                  <a:pos x="164" y="17"/>
                </a:cxn>
                <a:cxn ang="0">
                  <a:pos x="123" y="7"/>
                </a:cxn>
                <a:cxn ang="0">
                  <a:pos x="83" y="0"/>
                </a:cxn>
                <a:cxn ang="0">
                  <a:pos x="39" y="3"/>
                </a:cxn>
                <a:cxn ang="0">
                  <a:pos x="10" y="31"/>
                </a:cxn>
                <a:cxn ang="0">
                  <a:pos x="7" y="48"/>
                </a:cxn>
                <a:cxn ang="0">
                  <a:pos x="11" y="66"/>
                </a:cxn>
                <a:cxn ang="0">
                  <a:pos x="11" y="90"/>
                </a:cxn>
                <a:cxn ang="0">
                  <a:pos x="6" y="110"/>
                </a:cxn>
                <a:cxn ang="0">
                  <a:pos x="0" y="124"/>
                </a:cxn>
                <a:cxn ang="0">
                  <a:pos x="4" y="138"/>
                </a:cxn>
                <a:cxn ang="0">
                  <a:pos x="20" y="138"/>
                </a:cxn>
                <a:cxn ang="0">
                  <a:pos x="46" y="130"/>
                </a:cxn>
                <a:cxn ang="0">
                  <a:pos x="90" y="101"/>
                </a:cxn>
                <a:cxn ang="0">
                  <a:pos x="132" y="78"/>
                </a:cxn>
                <a:cxn ang="0">
                  <a:pos x="167" y="73"/>
                </a:cxn>
                <a:cxn ang="0">
                  <a:pos x="211" y="58"/>
                </a:cxn>
                <a:cxn ang="0">
                  <a:pos x="235" y="47"/>
                </a:cxn>
                <a:cxn ang="0">
                  <a:pos x="241" y="35"/>
                </a:cxn>
                <a:cxn ang="0">
                  <a:pos x="239" y="28"/>
                </a:cxn>
                <a:cxn ang="0">
                  <a:pos x="227" y="23"/>
                </a:cxn>
                <a:cxn ang="0">
                  <a:pos x="227" y="23"/>
                </a:cxn>
              </a:cxnLst>
              <a:rect l="0" t="0" r="r" b="b"/>
              <a:pathLst>
                <a:path w="241" h="138">
                  <a:moveTo>
                    <a:pt x="227" y="23"/>
                  </a:moveTo>
                  <a:lnTo>
                    <a:pt x="164" y="17"/>
                  </a:lnTo>
                  <a:lnTo>
                    <a:pt x="123" y="7"/>
                  </a:lnTo>
                  <a:lnTo>
                    <a:pt x="83" y="0"/>
                  </a:lnTo>
                  <a:lnTo>
                    <a:pt x="39" y="3"/>
                  </a:lnTo>
                  <a:lnTo>
                    <a:pt x="10" y="31"/>
                  </a:lnTo>
                  <a:lnTo>
                    <a:pt x="7" y="48"/>
                  </a:lnTo>
                  <a:lnTo>
                    <a:pt x="11" y="66"/>
                  </a:lnTo>
                  <a:lnTo>
                    <a:pt x="11" y="90"/>
                  </a:lnTo>
                  <a:lnTo>
                    <a:pt x="6" y="110"/>
                  </a:lnTo>
                  <a:lnTo>
                    <a:pt x="0" y="124"/>
                  </a:lnTo>
                  <a:lnTo>
                    <a:pt x="4" y="138"/>
                  </a:lnTo>
                  <a:lnTo>
                    <a:pt x="20" y="138"/>
                  </a:lnTo>
                  <a:lnTo>
                    <a:pt x="46" y="130"/>
                  </a:lnTo>
                  <a:lnTo>
                    <a:pt x="90" y="101"/>
                  </a:lnTo>
                  <a:lnTo>
                    <a:pt x="132" y="78"/>
                  </a:lnTo>
                  <a:lnTo>
                    <a:pt x="167" y="73"/>
                  </a:lnTo>
                  <a:lnTo>
                    <a:pt x="211" y="58"/>
                  </a:lnTo>
                  <a:lnTo>
                    <a:pt x="235" y="47"/>
                  </a:lnTo>
                  <a:lnTo>
                    <a:pt x="241" y="35"/>
                  </a:lnTo>
                  <a:lnTo>
                    <a:pt x="239" y="28"/>
                  </a:lnTo>
                  <a:lnTo>
                    <a:pt x="227" y="23"/>
                  </a:lnTo>
                  <a:lnTo>
                    <a:pt x="227" y="23"/>
                  </a:lnTo>
                  <a:close/>
                </a:path>
              </a:pathLst>
            </a:custGeom>
            <a:solidFill>
              <a:srgbClr val="EE0E22"/>
            </a:solidFill>
            <a:ln w="9525">
              <a:noFill/>
              <a:round/>
              <a:headEnd/>
              <a:tailEnd/>
            </a:ln>
          </p:spPr>
          <p:txBody>
            <a:bodyPr/>
            <a:lstStyle/>
            <a:p>
              <a:endParaRPr lang="en-US"/>
            </a:p>
          </p:txBody>
        </p:sp>
        <p:sp>
          <p:nvSpPr>
            <p:cNvPr id="51227" name="Freeform 27"/>
            <p:cNvSpPr>
              <a:spLocks/>
            </p:cNvSpPr>
            <p:nvPr/>
          </p:nvSpPr>
          <p:spPr bwMode="auto">
            <a:xfrm>
              <a:off x="814" y="1540"/>
              <a:ext cx="75" cy="58"/>
            </a:xfrm>
            <a:custGeom>
              <a:avLst/>
              <a:gdLst/>
              <a:ahLst/>
              <a:cxnLst>
                <a:cxn ang="0">
                  <a:pos x="18" y="0"/>
                </a:cxn>
                <a:cxn ang="0">
                  <a:pos x="1" y="11"/>
                </a:cxn>
                <a:cxn ang="0">
                  <a:pos x="8" y="27"/>
                </a:cxn>
                <a:cxn ang="0">
                  <a:pos x="0" y="39"/>
                </a:cxn>
                <a:cxn ang="0">
                  <a:pos x="21" y="52"/>
                </a:cxn>
                <a:cxn ang="0">
                  <a:pos x="58" y="58"/>
                </a:cxn>
                <a:cxn ang="0">
                  <a:pos x="72" y="54"/>
                </a:cxn>
                <a:cxn ang="0">
                  <a:pos x="75" y="40"/>
                </a:cxn>
                <a:cxn ang="0">
                  <a:pos x="65" y="29"/>
                </a:cxn>
                <a:cxn ang="0">
                  <a:pos x="45" y="9"/>
                </a:cxn>
                <a:cxn ang="0">
                  <a:pos x="33" y="4"/>
                </a:cxn>
                <a:cxn ang="0">
                  <a:pos x="18" y="0"/>
                </a:cxn>
                <a:cxn ang="0">
                  <a:pos x="18" y="0"/>
                </a:cxn>
              </a:cxnLst>
              <a:rect l="0" t="0" r="r" b="b"/>
              <a:pathLst>
                <a:path w="75" h="58">
                  <a:moveTo>
                    <a:pt x="18" y="0"/>
                  </a:moveTo>
                  <a:lnTo>
                    <a:pt x="1" y="11"/>
                  </a:lnTo>
                  <a:lnTo>
                    <a:pt x="8" y="27"/>
                  </a:lnTo>
                  <a:lnTo>
                    <a:pt x="0" y="39"/>
                  </a:lnTo>
                  <a:lnTo>
                    <a:pt x="21" y="52"/>
                  </a:lnTo>
                  <a:lnTo>
                    <a:pt x="58" y="58"/>
                  </a:lnTo>
                  <a:lnTo>
                    <a:pt x="72" y="54"/>
                  </a:lnTo>
                  <a:lnTo>
                    <a:pt x="75" y="40"/>
                  </a:lnTo>
                  <a:lnTo>
                    <a:pt x="65" y="29"/>
                  </a:lnTo>
                  <a:lnTo>
                    <a:pt x="45" y="9"/>
                  </a:lnTo>
                  <a:lnTo>
                    <a:pt x="33" y="4"/>
                  </a:lnTo>
                  <a:lnTo>
                    <a:pt x="18" y="0"/>
                  </a:lnTo>
                  <a:lnTo>
                    <a:pt x="18" y="0"/>
                  </a:lnTo>
                  <a:close/>
                </a:path>
              </a:pathLst>
            </a:custGeom>
            <a:solidFill>
              <a:srgbClr val="EE0E22"/>
            </a:solidFill>
            <a:ln w="9525">
              <a:noFill/>
              <a:round/>
              <a:headEnd/>
              <a:tailEnd/>
            </a:ln>
          </p:spPr>
          <p:txBody>
            <a:bodyPr/>
            <a:lstStyle/>
            <a:p>
              <a:endParaRPr lang="en-US"/>
            </a:p>
          </p:txBody>
        </p:sp>
        <p:sp>
          <p:nvSpPr>
            <p:cNvPr id="51228" name="Freeform 28"/>
            <p:cNvSpPr>
              <a:spLocks/>
            </p:cNvSpPr>
            <p:nvPr/>
          </p:nvSpPr>
          <p:spPr bwMode="auto">
            <a:xfrm>
              <a:off x="289" y="1582"/>
              <a:ext cx="665" cy="170"/>
            </a:xfrm>
            <a:custGeom>
              <a:avLst/>
              <a:gdLst/>
              <a:ahLst/>
              <a:cxnLst>
                <a:cxn ang="0">
                  <a:pos x="614" y="76"/>
                </a:cxn>
                <a:cxn ang="0">
                  <a:pos x="562" y="77"/>
                </a:cxn>
                <a:cxn ang="0">
                  <a:pos x="529" y="74"/>
                </a:cxn>
                <a:cxn ang="0">
                  <a:pos x="492" y="57"/>
                </a:cxn>
                <a:cxn ang="0">
                  <a:pos x="447" y="19"/>
                </a:cxn>
                <a:cxn ang="0">
                  <a:pos x="413" y="3"/>
                </a:cxn>
                <a:cxn ang="0">
                  <a:pos x="386" y="0"/>
                </a:cxn>
                <a:cxn ang="0">
                  <a:pos x="345" y="16"/>
                </a:cxn>
                <a:cxn ang="0">
                  <a:pos x="322" y="32"/>
                </a:cxn>
                <a:cxn ang="0">
                  <a:pos x="268" y="52"/>
                </a:cxn>
                <a:cxn ang="0">
                  <a:pos x="225" y="57"/>
                </a:cxn>
                <a:cxn ang="0">
                  <a:pos x="154" y="76"/>
                </a:cxn>
                <a:cxn ang="0">
                  <a:pos x="109" y="90"/>
                </a:cxn>
                <a:cxn ang="0">
                  <a:pos x="45" y="116"/>
                </a:cxn>
                <a:cxn ang="0">
                  <a:pos x="12" y="136"/>
                </a:cxn>
                <a:cxn ang="0">
                  <a:pos x="0" y="157"/>
                </a:cxn>
                <a:cxn ang="0">
                  <a:pos x="32" y="170"/>
                </a:cxn>
                <a:cxn ang="0">
                  <a:pos x="103" y="165"/>
                </a:cxn>
                <a:cxn ang="0">
                  <a:pos x="208" y="149"/>
                </a:cxn>
                <a:cxn ang="0">
                  <a:pos x="261" y="145"/>
                </a:cxn>
                <a:cxn ang="0">
                  <a:pos x="291" y="133"/>
                </a:cxn>
                <a:cxn ang="0">
                  <a:pos x="317" y="111"/>
                </a:cxn>
                <a:cxn ang="0">
                  <a:pos x="340" y="74"/>
                </a:cxn>
                <a:cxn ang="0">
                  <a:pos x="352" y="50"/>
                </a:cxn>
                <a:cxn ang="0">
                  <a:pos x="380" y="43"/>
                </a:cxn>
                <a:cxn ang="0">
                  <a:pos x="417" y="55"/>
                </a:cxn>
                <a:cxn ang="0">
                  <a:pos x="443" y="83"/>
                </a:cxn>
                <a:cxn ang="0">
                  <a:pos x="462" y="110"/>
                </a:cxn>
                <a:cxn ang="0">
                  <a:pos x="492" y="131"/>
                </a:cxn>
                <a:cxn ang="0">
                  <a:pos x="531" y="145"/>
                </a:cxn>
                <a:cxn ang="0">
                  <a:pos x="583" y="150"/>
                </a:cxn>
                <a:cxn ang="0">
                  <a:pos x="621" y="145"/>
                </a:cxn>
                <a:cxn ang="0">
                  <a:pos x="650" y="130"/>
                </a:cxn>
                <a:cxn ang="0">
                  <a:pos x="664" y="110"/>
                </a:cxn>
                <a:cxn ang="0">
                  <a:pos x="665" y="90"/>
                </a:cxn>
                <a:cxn ang="0">
                  <a:pos x="649" y="77"/>
                </a:cxn>
                <a:cxn ang="0">
                  <a:pos x="614" y="76"/>
                </a:cxn>
                <a:cxn ang="0">
                  <a:pos x="614" y="76"/>
                </a:cxn>
              </a:cxnLst>
              <a:rect l="0" t="0" r="r" b="b"/>
              <a:pathLst>
                <a:path w="665" h="170">
                  <a:moveTo>
                    <a:pt x="614" y="76"/>
                  </a:moveTo>
                  <a:lnTo>
                    <a:pt x="562" y="77"/>
                  </a:lnTo>
                  <a:lnTo>
                    <a:pt x="529" y="74"/>
                  </a:lnTo>
                  <a:lnTo>
                    <a:pt x="492" y="57"/>
                  </a:lnTo>
                  <a:lnTo>
                    <a:pt x="447" y="19"/>
                  </a:lnTo>
                  <a:lnTo>
                    <a:pt x="413" y="3"/>
                  </a:lnTo>
                  <a:lnTo>
                    <a:pt x="386" y="0"/>
                  </a:lnTo>
                  <a:lnTo>
                    <a:pt x="345" y="16"/>
                  </a:lnTo>
                  <a:lnTo>
                    <a:pt x="322" y="32"/>
                  </a:lnTo>
                  <a:lnTo>
                    <a:pt x="268" y="52"/>
                  </a:lnTo>
                  <a:lnTo>
                    <a:pt x="225" y="57"/>
                  </a:lnTo>
                  <a:lnTo>
                    <a:pt x="154" y="76"/>
                  </a:lnTo>
                  <a:lnTo>
                    <a:pt x="109" y="90"/>
                  </a:lnTo>
                  <a:lnTo>
                    <a:pt x="45" y="116"/>
                  </a:lnTo>
                  <a:lnTo>
                    <a:pt x="12" y="136"/>
                  </a:lnTo>
                  <a:lnTo>
                    <a:pt x="0" y="157"/>
                  </a:lnTo>
                  <a:lnTo>
                    <a:pt x="32" y="170"/>
                  </a:lnTo>
                  <a:lnTo>
                    <a:pt x="103" y="165"/>
                  </a:lnTo>
                  <a:lnTo>
                    <a:pt x="208" y="149"/>
                  </a:lnTo>
                  <a:lnTo>
                    <a:pt x="261" y="145"/>
                  </a:lnTo>
                  <a:lnTo>
                    <a:pt x="291" y="133"/>
                  </a:lnTo>
                  <a:lnTo>
                    <a:pt x="317" y="111"/>
                  </a:lnTo>
                  <a:lnTo>
                    <a:pt x="340" y="74"/>
                  </a:lnTo>
                  <a:lnTo>
                    <a:pt x="352" y="50"/>
                  </a:lnTo>
                  <a:lnTo>
                    <a:pt x="380" y="43"/>
                  </a:lnTo>
                  <a:lnTo>
                    <a:pt x="417" y="55"/>
                  </a:lnTo>
                  <a:lnTo>
                    <a:pt x="443" y="83"/>
                  </a:lnTo>
                  <a:lnTo>
                    <a:pt x="462" y="110"/>
                  </a:lnTo>
                  <a:lnTo>
                    <a:pt x="492" y="131"/>
                  </a:lnTo>
                  <a:lnTo>
                    <a:pt x="531" y="145"/>
                  </a:lnTo>
                  <a:lnTo>
                    <a:pt x="583" y="150"/>
                  </a:lnTo>
                  <a:lnTo>
                    <a:pt x="621" y="145"/>
                  </a:lnTo>
                  <a:lnTo>
                    <a:pt x="650" y="130"/>
                  </a:lnTo>
                  <a:lnTo>
                    <a:pt x="664" y="110"/>
                  </a:lnTo>
                  <a:lnTo>
                    <a:pt x="665" y="90"/>
                  </a:lnTo>
                  <a:lnTo>
                    <a:pt x="649" y="77"/>
                  </a:lnTo>
                  <a:lnTo>
                    <a:pt x="614" y="76"/>
                  </a:lnTo>
                  <a:lnTo>
                    <a:pt x="614" y="76"/>
                  </a:lnTo>
                  <a:close/>
                </a:path>
              </a:pathLst>
            </a:custGeom>
            <a:solidFill>
              <a:srgbClr val="EE0E22"/>
            </a:solidFill>
            <a:ln w="9525">
              <a:noFill/>
              <a:round/>
              <a:headEnd/>
              <a:tailEnd/>
            </a:ln>
          </p:spPr>
          <p:txBody>
            <a:bodyPr/>
            <a:lstStyle/>
            <a:p>
              <a:endParaRPr lang="en-US"/>
            </a:p>
          </p:txBody>
        </p:sp>
        <p:sp>
          <p:nvSpPr>
            <p:cNvPr id="51229" name="Freeform 29"/>
            <p:cNvSpPr>
              <a:spLocks/>
            </p:cNvSpPr>
            <p:nvPr/>
          </p:nvSpPr>
          <p:spPr bwMode="auto">
            <a:xfrm>
              <a:off x="110" y="1720"/>
              <a:ext cx="945" cy="124"/>
            </a:xfrm>
            <a:custGeom>
              <a:avLst/>
              <a:gdLst/>
              <a:ahLst/>
              <a:cxnLst>
                <a:cxn ang="0">
                  <a:pos x="945" y="0"/>
                </a:cxn>
                <a:cxn ang="0">
                  <a:pos x="918" y="42"/>
                </a:cxn>
                <a:cxn ang="0">
                  <a:pos x="877" y="63"/>
                </a:cxn>
                <a:cxn ang="0">
                  <a:pos x="823" y="74"/>
                </a:cxn>
                <a:cxn ang="0">
                  <a:pos x="776" y="76"/>
                </a:cxn>
                <a:cxn ang="0">
                  <a:pos x="698" y="67"/>
                </a:cxn>
                <a:cxn ang="0">
                  <a:pos x="654" y="61"/>
                </a:cxn>
                <a:cxn ang="0">
                  <a:pos x="579" y="61"/>
                </a:cxn>
                <a:cxn ang="0">
                  <a:pos x="536" y="64"/>
                </a:cxn>
                <a:cxn ang="0">
                  <a:pos x="467" y="70"/>
                </a:cxn>
                <a:cxn ang="0">
                  <a:pos x="366" y="82"/>
                </a:cxn>
                <a:cxn ang="0">
                  <a:pos x="251" y="105"/>
                </a:cxn>
                <a:cxn ang="0">
                  <a:pos x="194" y="112"/>
                </a:cxn>
                <a:cxn ang="0">
                  <a:pos x="97" y="116"/>
                </a:cxn>
                <a:cxn ang="0">
                  <a:pos x="35" y="110"/>
                </a:cxn>
                <a:cxn ang="0">
                  <a:pos x="0" y="102"/>
                </a:cxn>
                <a:cxn ang="0">
                  <a:pos x="35" y="113"/>
                </a:cxn>
                <a:cxn ang="0">
                  <a:pos x="90" y="121"/>
                </a:cxn>
                <a:cxn ang="0">
                  <a:pos x="147" y="124"/>
                </a:cxn>
                <a:cxn ang="0">
                  <a:pos x="215" y="119"/>
                </a:cxn>
                <a:cxn ang="0">
                  <a:pos x="297" y="105"/>
                </a:cxn>
                <a:cxn ang="0">
                  <a:pos x="398" y="88"/>
                </a:cxn>
                <a:cxn ang="0">
                  <a:pos x="467" y="78"/>
                </a:cxn>
                <a:cxn ang="0">
                  <a:pos x="547" y="73"/>
                </a:cxn>
                <a:cxn ang="0">
                  <a:pos x="604" y="71"/>
                </a:cxn>
                <a:cxn ang="0">
                  <a:pos x="669" y="73"/>
                </a:cxn>
                <a:cxn ang="0">
                  <a:pos x="732" y="78"/>
                </a:cxn>
                <a:cxn ang="0">
                  <a:pos x="784" y="84"/>
                </a:cxn>
                <a:cxn ang="0">
                  <a:pos x="834" y="81"/>
                </a:cxn>
                <a:cxn ang="0">
                  <a:pos x="873" y="73"/>
                </a:cxn>
                <a:cxn ang="0">
                  <a:pos x="905" y="59"/>
                </a:cxn>
                <a:cxn ang="0">
                  <a:pos x="929" y="39"/>
                </a:cxn>
                <a:cxn ang="0">
                  <a:pos x="945" y="0"/>
                </a:cxn>
                <a:cxn ang="0">
                  <a:pos x="945" y="0"/>
                </a:cxn>
              </a:cxnLst>
              <a:rect l="0" t="0" r="r" b="b"/>
              <a:pathLst>
                <a:path w="945" h="124">
                  <a:moveTo>
                    <a:pt x="945" y="0"/>
                  </a:moveTo>
                  <a:lnTo>
                    <a:pt x="918" y="42"/>
                  </a:lnTo>
                  <a:lnTo>
                    <a:pt x="877" y="63"/>
                  </a:lnTo>
                  <a:lnTo>
                    <a:pt x="823" y="74"/>
                  </a:lnTo>
                  <a:lnTo>
                    <a:pt x="776" y="76"/>
                  </a:lnTo>
                  <a:lnTo>
                    <a:pt x="698" y="67"/>
                  </a:lnTo>
                  <a:lnTo>
                    <a:pt x="654" y="61"/>
                  </a:lnTo>
                  <a:lnTo>
                    <a:pt x="579" y="61"/>
                  </a:lnTo>
                  <a:lnTo>
                    <a:pt x="536" y="64"/>
                  </a:lnTo>
                  <a:lnTo>
                    <a:pt x="467" y="70"/>
                  </a:lnTo>
                  <a:lnTo>
                    <a:pt x="366" y="82"/>
                  </a:lnTo>
                  <a:lnTo>
                    <a:pt x="251" y="105"/>
                  </a:lnTo>
                  <a:lnTo>
                    <a:pt x="194" y="112"/>
                  </a:lnTo>
                  <a:lnTo>
                    <a:pt x="97" y="116"/>
                  </a:lnTo>
                  <a:lnTo>
                    <a:pt x="35" y="110"/>
                  </a:lnTo>
                  <a:lnTo>
                    <a:pt x="0" y="102"/>
                  </a:lnTo>
                  <a:lnTo>
                    <a:pt x="35" y="113"/>
                  </a:lnTo>
                  <a:lnTo>
                    <a:pt x="90" y="121"/>
                  </a:lnTo>
                  <a:lnTo>
                    <a:pt x="147" y="124"/>
                  </a:lnTo>
                  <a:lnTo>
                    <a:pt x="215" y="119"/>
                  </a:lnTo>
                  <a:lnTo>
                    <a:pt x="297" y="105"/>
                  </a:lnTo>
                  <a:lnTo>
                    <a:pt x="398" y="88"/>
                  </a:lnTo>
                  <a:lnTo>
                    <a:pt x="467" y="78"/>
                  </a:lnTo>
                  <a:lnTo>
                    <a:pt x="547" y="73"/>
                  </a:lnTo>
                  <a:lnTo>
                    <a:pt x="604" y="71"/>
                  </a:lnTo>
                  <a:lnTo>
                    <a:pt x="669" y="73"/>
                  </a:lnTo>
                  <a:lnTo>
                    <a:pt x="732" y="78"/>
                  </a:lnTo>
                  <a:lnTo>
                    <a:pt x="784" y="84"/>
                  </a:lnTo>
                  <a:lnTo>
                    <a:pt x="834" y="81"/>
                  </a:lnTo>
                  <a:lnTo>
                    <a:pt x="873" y="73"/>
                  </a:lnTo>
                  <a:lnTo>
                    <a:pt x="905" y="59"/>
                  </a:lnTo>
                  <a:lnTo>
                    <a:pt x="929" y="39"/>
                  </a:lnTo>
                  <a:lnTo>
                    <a:pt x="945" y="0"/>
                  </a:lnTo>
                  <a:lnTo>
                    <a:pt x="945" y="0"/>
                  </a:lnTo>
                  <a:close/>
                </a:path>
              </a:pathLst>
            </a:custGeom>
            <a:solidFill>
              <a:srgbClr val="000000"/>
            </a:solidFill>
            <a:ln w="9525">
              <a:noFill/>
              <a:round/>
              <a:headEnd/>
              <a:tailEnd/>
            </a:ln>
          </p:spPr>
          <p:txBody>
            <a:bodyPr/>
            <a:lstStyle/>
            <a:p>
              <a:endParaRPr lang="en-US"/>
            </a:p>
          </p:txBody>
        </p:sp>
        <p:sp>
          <p:nvSpPr>
            <p:cNvPr id="51230" name="Freeform 30"/>
            <p:cNvSpPr>
              <a:spLocks/>
            </p:cNvSpPr>
            <p:nvPr/>
          </p:nvSpPr>
          <p:spPr bwMode="auto">
            <a:xfrm>
              <a:off x="0" y="1317"/>
              <a:ext cx="1094" cy="670"/>
            </a:xfrm>
            <a:custGeom>
              <a:avLst/>
              <a:gdLst/>
              <a:ahLst/>
              <a:cxnLst>
                <a:cxn ang="0">
                  <a:pos x="998" y="267"/>
                </a:cxn>
                <a:cxn ang="0">
                  <a:pos x="971" y="224"/>
                </a:cxn>
                <a:cxn ang="0">
                  <a:pos x="902" y="164"/>
                </a:cxn>
                <a:cxn ang="0">
                  <a:pos x="839" y="150"/>
                </a:cxn>
                <a:cxn ang="0">
                  <a:pos x="817" y="124"/>
                </a:cxn>
                <a:cxn ang="0">
                  <a:pos x="793" y="77"/>
                </a:cxn>
                <a:cxn ang="0">
                  <a:pos x="726" y="31"/>
                </a:cxn>
                <a:cxn ang="0">
                  <a:pos x="680" y="14"/>
                </a:cxn>
                <a:cxn ang="0">
                  <a:pos x="615" y="20"/>
                </a:cxn>
                <a:cxn ang="0">
                  <a:pos x="559" y="44"/>
                </a:cxn>
                <a:cxn ang="0">
                  <a:pos x="461" y="66"/>
                </a:cxn>
                <a:cxn ang="0">
                  <a:pos x="383" y="118"/>
                </a:cxn>
                <a:cxn ang="0">
                  <a:pos x="347" y="189"/>
                </a:cxn>
                <a:cxn ang="0">
                  <a:pos x="312" y="256"/>
                </a:cxn>
                <a:cxn ang="0">
                  <a:pos x="214" y="314"/>
                </a:cxn>
                <a:cxn ang="0">
                  <a:pos x="125" y="394"/>
                </a:cxn>
                <a:cxn ang="0">
                  <a:pos x="30" y="431"/>
                </a:cxn>
                <a:cxn ang="0">
                  <a:pos x="19" y="460"/>
                </a:cxn>
                <a:cxn ang="0">
                  <a:pos x="13" y="548"/>
                </a:cxn>
                <a:cxn ang="0">
                  <a:pos x="13" y="591"/>
                </a:cxn>
                <a:cxn ang="0">
                  <a:pos x="34" y="617"/>
                </a:cxn>
                <a:cxn ang="0">
                  <a:pos x="108" y="644"/>
                </a:cxn>
                <a:cxn ang="0">
                  <a:pos x="248" y="661"/>
                </a:cxn>
                <a:cxn ang="0">
                  <a:pos x="432" y="655"/>
                </a:cxn>
                <a:cxn ang="0">
                  <a:pos x="621" y="631"/>
                </a:cxn>
                <a:cxn ang="0">
                  <a:pos x="789" y="624"/>
                </a:cxn>
                <a:cxn ang="0">
                  <a:pos x="950" y="615"/>
                </a:cxn>
                <a:cxn ang="0">
                  <a:pos x="1053" y="566"/>
                </a:cxn>
                <a:cxn ang="0">
                  <a:pos x="1086" y="526"/>
                </a:cxn>
                <a:cxn ang="0">
                  <a:pos x="1061" y="385"/>
                </a:cxn>
                <a:cxn ang="0">
                  <a:pos x="1055" y="327"/>
                </a:cxn>
                <a:cxn ang="0">
                  <a:pos x="1065" y="328"/>
                </a:cxn>
                <a:cxn ang="0">
                  <a:pos x="1094" y="520"/>
                </a:cxn>
                <a:cxn ang="0">
                  <a:pos x="1066" y="570"/>
                </a:cxn>
                <a:cxn ang="0">
                  <a:pos x="979" y="619"/>
                </a:cxn>
                <a:cxn ang="0">
                  <a:pos x="876" y="634"/>
                </a:cxn>
                <a:cxn ang="0">
                  <a:pos x="637" y="641"/>
                </a:cxn>
                <a:cxn ang="0">
                  <a:pos x="514" y="652"/>
                </a:cxn>
                <a:cxn ang="0">
                  <a:pos x="332" y="670"/>
                </a:cxn>
                <a:cxn ang="0">
                  <a:pos x="141" y="661"/>
                </a:cxn>
                <a:cxn ang="0">
                  <a:pos x="38" y="630"/>
                </a:cxn>
                <a:cxn ang="0">
                  <a:pos x="4" y="592"/>
                </a:cxn>
                <a:cxn ang="0">
                  <a:pos x="9" y="499"/>
                </a:cxn>
                <a:cxn ang="0">
                  <a:pos x="13" y="435"/>
                </a:cxn>
                <a:cxn ang="0">
                  <a:pos x="44" y="410"/>
                </a:cxn>
                <a:cxn ang="0">
                  <a:pos x="114" y="382"/>
                </a:cxn>
                <a:cxn ang="0">
                  <a:pos x="161" y="339"/>
                </a:cxn>
                <a:cxn ang="0">
                  <a:pos x="252" y="275"/>
                </a:cxn>
                <a:cxn ang="0">
                  <a:pos x="315" y="237"/>
                </a:cxn>
                <a:cxn ang="0">
                  <a:pos x="358" y="138"/>
                </a:cxn>
                <a:cxn ang="0">
                  <a:pos x="426" y="68"/>
                </a:cxn>
                <a:cxn ang="0">
                  <a:pos x="521" y="41"/>
                </a:cxn>
                <a:cxn ang="0">
                  <a:pos x="580" y="20"/>
                </a:cxn>
                <a:cxn ang="0">
                  <a:pos x="655" y="0"/>
                </a:cxn>
                <a:cxn ang="0">
                  <a:pos x="747" y="20"/>
                </a:cxn>
                <a:cxn ang="0">
                  <a:pos x="801" y="66"/>
                </a:cxn>
                <a:cxn ang="0">
                  <a:pos x="840" y="117"/>
                </a:cxn>
                <a:cxn ang="0">
                  <a:pos x="848" y="142"/>
                </a:cxn>
                <a:cxn ang="0">
                  <a:pos x="921" y="164"/>
                </a:cxn>
                <a:cxn ang="0">
                  <a:pos x="998" y="241"/>
                </a:cxn>
                <a:cxn ang="0">
                  <a:pos x="1019" y="289"/>
                </a:cxn>
                <a:cxn ang="0">
                  <a:pos x="1008" y="303"/>
                </a:cxn>
                <a:cxn ang="0">
                  <a:pos x="993" y="301"/>
                </a:cxn>
              </a:cxnLst>
              <a:rect l="0" t="0" r="r" b="b"/>
              <a:pathLst>
                <a:path w="1094" h="670">
                  <a:moveTo>
                    <a:pt x="993" y="301"/>
                  </a:moveTo>
                  <a:lnTo>
                    <a:pt x="998" y="267"/>
                  </a:lnTo>
                  <a:lnTo>
                    <a:pt x="996" y="250"/>
                  </a:lnTo>
                  <a:lnTo>
                    <a:pt x="971" y="224"/>
                  </a:lnTo>
                  <a:lnTo>
                    <a:pt x="941" y="192"/>
                  </a:lnTo>
                  <a:lnTo>
                    <a:pt x="902" y="164"/>
                  </a:lnTo>
                  <a:lnTo>
                    <a:pt x="882" y="150"/>
                  </a:lnTo>
                  <a:lnTo>
                    <a:pt x="839" y="150"/>
                  </a:lnTo>
                  <a:lnTo>
                    <a:pt x="821" y="141"/>
                  </a:lnTo>
                  <a:lnTo>
                    <a:pt x="817" y="124"/>
                  </a:lnTo>
                  <a:lnTo>
                    <a:pt x="827" y="102"/>
                  </a:lnTo>
                  <a:lnTo>
                    <a:pt x="793" y="77"/>
                  </a:lnTo>
                  <a:lnTo>
                    <a:pt x="743" y="32"/>
                  </a:lnTo>
                  <a:lnTo>
                    <a:pt x="726" y="31"/>
                  </a:lnTo>
                  <a:lnTo>
                    <a:pt x="706" y="20"/>
                  </a:lnTo>
                  <a:lnTo>
                    <a:pt x="680" y="14"/>
                  </a:lnTo>
                  <a:lnTo>
                    <a:pt x="643" y="14"/>
                  </a:lnTo>
                  <a:lnTo>
                    <a:pt x="615" y="20"/>
                  </a:lnTo>
                  <a:lnTo>
                    <a:pt x="583" y="28"/>
                  </a:lnTo>
                  <a:lnTo>
                    <a:pt x="559" y="44"/>
                  </a:lnTo>
                  <a:lnTo>
                    <a:pt x="514" y="53"/>
                  </a:lnTo>
                  <a:lnTo>
                    <a:pt x="461" y="66"/>
                  </a:lnTo>
                  <a:lnTo>
                    <a:pt x="419" y="85"/>
                  </a:lnTo>
                  <a:lnTo>
                    <a:pt x="383" y="118"/>
                  </a:lnTo>
                  <a:lnTo>
                    <a:pt x="365" y="146"/>
                  </a:lnTo>
                  <a:lnTo>
                    <a:pt x="347" y="189"/>
                  </a:lnTo>
                  <a:lnTo>
                    <a:pt x="329" y="235"/>
                  </a:lnTo>
                  <a:lnTo>
                    <a:pt x="312" y="256"/>
                  </a:lnTo>
                  <a:lnTo>
                    <a:pt x="261" y="285"/>
                  </a:lnTo>
                  <a:lnTo>
                    <a:pt x="214" y="314"/>
                  </a:lnTo>
                  <a:lnTo>
                    <a:pt x="162" y="353"/>
                  </a:lnTo>
                  <a:lnTo>
                    <a:pt x="125" y="394"/>
                  </a:lnTo>
                  <a:lnTo>
                    <a:pt x="50" y="417"/>
                  </a:lnTo>
                  <a:lnTo>
                    <a:pt x="30" y="431"/>
                  </a:lnTo>
                  <a:lnTo>
                    <a:pt x="21" y="442"/>
                  </a:lnTo>
                  <a:lnTo>
                    <a:pt x="19" y="460"/>
                  </a:lnTo>
                  <a:lnTo>
                    <a:pt x="19" y="497"/>
                  </a:lnTo>
                  <a:lnTo>
                    <a:pt x="13" y="548"/>
                  </a:lnTo>
                  <a:lnTo>
                    <a:pt x="11" y="576"/>
                  </a:lnTo>
                  <a:lnTo>
                    <a:pt x="13" y="591"/>
                  </a:lnTo>
                  <a:lnTo>
                    <a:pt x="22" y="605"/>
                  </a:lnTo>
                  <a:lnTo>
                    <a:pt x="34" y="617"/>
                  </a:lnTo>
                  <a:lnTo>
                    <a:pt x="59" y="629"/>
                  </a:lnTo>
                  <a:lnTo>
                    <a:pt x="108" y="644"/>
                  </a:lnTo>
                  <a:lnTo>
                    <a:pt x="166" y="654"/>
                  </a:lnTo>
                  <a:lnTo>
                    <a:pt x="248" y="661"/>
                  </a:lnTo>
                  <a:lnTo>
                    <a:pt x="346" y="661"/>
                  </a:lnTo>
                  <a:lnTo>
                    <a:pt x="432" y="655"/>
                  </a:lnTo>
                  <a:lnTo>
                    <a:pt x="517" y="641"/>
                  </a:lnTo>
                  <a:lnTo>
                    <a:pt x="621" y="631"/>
                  </a:lnTo>
                  <a:lnTo>
                    <a:pt x="691" y="627"/>
                  </a:lnTo>
                  <a:lnTo>
                    <a:pt x="789" y="624"/>
                  </a:lnTo>
                  <a:lnTo>
                    <a:pt x="877" y="622"/>
                  </a:lnTo>
                  <a:lnTo>
                    <a:pt x="950" y="615"/>
                  </a:lnTo>
                  <a:lnTo>
                    <a:pt x="1018" y="591"/>
                  </a:lnTo>
                  <a:lnTo>
                    <a:pt x="1053" y="566"/>
                  </a:lnTo>
                  <a:lnTo>
                    <a:pt x="1076" y="542"/>
                  </a:lnTo>
                  <a:lnTo>
                    <a:pt x="1086" y="526"/>
                  </a:lnTo>
                  <a:lnTo>
                    <a:pt x="1068" y="380"/>
                  </a:lnTo>
                  <a:lnTo>
                    <a:pt x="1061" y="385"/>
                  </a:lnTo>
                  <a:lnTo>
                    <a:pt x="1062" y="349"/>
                  </a:lnTo>
                  <a:lnTo>
                    <a:pt x="1055" y="327"/>
                  </a:lnTo>
                  <a:lnTo>
                    <a:pt x="1046" y="309"/>
                  </a:lnTo>
                  <a:lnTo>
                    <a:pt x="1065" y="328"/>
                  </a:lnTo>
                  <a:lnTo>
                    <a:pt x="1072" y="363"/>
                  </a:lnTo>
                  <a:lnTo>
                    <a:pt x="1094" y="520"/>
                  </a:lnTo>
                  <a:lnTo>
                    <a:pt x="1093" y="538"/>
                  </a:lnTo>
                  <a:lnTo>
                    <a:pt x="1066" y="570"/>
                  </a:lnTo>
                  <a:lnTo>
                    <a:pt x="1026" y="599"/>
                  </a:lnTo>
                  <a:lnTo>
                    <a:pt x="979" y="619"/>
                  </a:lnTo>
                  <a:lnTo>
                    <a:pt x="936" y="629"/>
                  </a:lnTo>
                  <a:lnTo>
                    <a:pt x="876" y="634"/>
                  </a:lnTo>
                  <a:lnTo>
                    <a:pt x="714" y="638"/>
                  </a:lnTo>
                  <a:lnTo>
                    <a:pt x="637" y="641"/>
                  </a:lnTo>
                  <a:lnTo>
                    <a:pt x="580" y="644"/>
                  </a:lnTo>
                  <a:lnTo>
                    <a:pt x="514" y="652"/>
                  </a:lnTo>
                  <a:lnTo>
                    <a:pt x="416" y="666"/>
                  </a:lnTo>
                  <a:lnTo>
                    <a:pt x="332" y="670"/>
                  </a:lnTo>
                  <a:lnTo>
                    <a:pt x="234" y="670"/>
                  </a:lnTo>
                  <a:lnTo>
                    <a:pt x="141" y="661"/>
                  </a:lnTo>
                  <a:lnTo>
                    <a:pt x="80" y="647"/>
                  </a:lnTo>
                  <a:lnTo>
                    <a:pt x="38" y="630"/>
                  </a:lnTo>
                  <a:lnTo>
                    <a:pt x="13" y="612"/>
                  </a:lnTo>
                  <a:lnTo>
                    <a:pt x="4" y="592"/>
                  </a:lnTo>
                  <a:lnTo>
                    <a:pt x="0" y="573"/>
                  </a:lnTo>
                  <a:lnTo>
                    <a:pt x="9" y="499"/>
                  </a:lnTo>
                  <a:lnTo>
                    <a:pt x="9" y="452"/>
                  </a:lnTo>
                  <a:lnTo>
                    <a:pt x="13" y="435"/>
                  </a:lnTo>
                  <a:lnTo>
                    <a:pt x="28" y="422"/>
                  </a:lnTo>
                  <a:lnTo>
                    <a:pt x="44" y="410"/>
                  </a:lnTo>
                  <a:lnTo>
                    <a:pt x="91" y="391"/>
                  </a:lnTo>
                  <a:lnTo>
                    <a:pt x="114" y="382"/>
                  </a:lnTo>
                  <a:lnTo>
                    <a:pt x="130" y="369"/>
                  </a:lnTo>
                  <a:lnTo>
                    <a:pt x="161" y="339"/>
                  </a:lnTo>
                  <a:lnTo>
                    <a:pt x="207" y="306"/>
                  </a:lnTo>
                  <a:lnTo>
                    <a:pt x="252" y="275"/>
                  </a:lnTo>
                  <a:lnTo>
                    <a:pt x="301" y="250"/>
                  </a:lnTo>
                  <a:lnTo>
                    <a:pt x="315" y="237"/>
                  </a:lnTo>
                  <a:lnTo>
                    <a:pt x="325" y="219"/>
                  </a:lnTo>
                  <a:lnTo>
                    <a:pt x="358" y="138"/>
                  </a:lnTo>
                  <a:lnTo>
                    <a:pt x="388" y="96"/>
                  </a:lnTo>
                  <a:lnTo>
                    <a:pt x="426" y="68"/>
                  </a:lnTo>
                  <a:lnTo>
                    <a:pt x="462" y="54"/>
                  </a:lnTo>
                  <a:lnTo>
                    <a:pt x="521" y="41"/>
                  </a:lnTo>
                  <a:lnTo>
                    <a:pt x="550" y="35"/>
                  </a:lnTo>
                  <a:lnTo>
                    <a:pt x="580" y="20"/>
                  </a:lnTo>
                  <a:lnTo>
                    <a:pt x="611" y="7"/>
                  </a:lnTo>
                  <a:lnTo>
                    <a:pt x="655" y="0"/>
                  </a:lnTo>
                  <a:lnTo>
                    <a:pt x="706" y="6"/>
                  </a:lnTo>
                  <a:lnTo>
                    <a:pt x="747" y="20"/>
                  </a:lnTo>
                  <a:lnTo>
                    <a:pt x="773" y="38"/>
                  </a:lnTo>
                  <a:lnTo>
                    <a:pt x="801" y="66"/>
                  </a:lnTo>
                  <a:lnTo>
                    <a:pt x="837" y="95"/>
                  </a:lnTo>
                  <a:lnTo>
                    <a:pt x="840" y="117"/>
                  </a:lnTo>
                  <a:lnTo>
                    <a:pt x="839" y="134"/>
                  </a:lnTo>
                  <a:lnTo>
                    <a:pt x="848" y="142"/>
                  </a:lnTo>
                  <a:lnTo>
                    <a:pt x="886" y="142"/>
                  </a:lnTo>
                  <a:lnTo>
                    <a:pt x="921" y="164"/>
                  </a:lnTo>
                  <a:lnTo>
                    <a:pt x="961" y="199"/>
                  </a:lnTo>
                  <a:lnTo>
                    <a:pt x="998" y="241"/>
                  </a:lnTo>
                  <a:lnTo>
                    <a:pt x="1014" y="264"/>
                  </a:lnTo>
                  <a:lnTo>
                    <a:pt x="1019" y="289"/>
                  </a:lnTo>
                  <a:lnTo>
                    <a:pt x="1026" y="305"/>
                  </a:lnTo>
                  <a:lnTo>
                    <a:pt x="1008" y="303"/>
                  </a:lnTo>
                  <a:lnTo>
                    <a:pt x="993" y="301"/>
                  </a:lnTo>
                  <a:lnTo>
                    <a:pt x="993" y="301"/>
                  </a:lnTo>
                  <a:close/>
                </a:path>
              </a:pathLst>
            </a:custGeom>
            <a:solidFill>
              <a:srgbClr val="000000"/>
            </a:solidFill>
            <a:ln w="9525">
              <a:noFill/>
              <a:round/>
              <a:headEnd/>
              <a:tailEnd/>
            </a:ln>
          </p:spPr>
          <p:txBody>
            <a:bodyPr/>
            <a:lstStyle/>
            <a:p>
              <a:endParaRPr lang="en-US"/>
            </a:p>
          </p:txBody>
        </p:sp>
        <p:sp>
          <p:nvSpPr>
            <p:cNvPr id="51231" name="Freeform 31"/>
            <p:cNvSpPr>
              <a:spLocks/>
            </p:cNvSpPr>
            <p:nvPr/>
          </p:nvSpPr>
          <p:spPr bwMode="auto">
            <a:xfrm>
              <a:off x="104" y="1694"/>
              <a:ext cx="594" cy="107"/>
            </a:xfrm>
            <a:custGeom>
              <a:avLst/>
              <a:gdLst/>
              <a:ahLst/>
              <a:cxnLst>
                <a:cxn ang="0">
                  <a:pos x="101" y="11"/>
                </a:cxn>
                <a:cxn ang="0">
                  <a:pos x="75" y="14"/>
                </a:cxn>
                <a:cxn ang="0">
                  <a:pos x="65" y="0"/>
                </a:cxn>
                <a:cxn ang="0">
                  <a:pos x="51" y="19"/>
                </a:cxn>
                <a:cxn ang="0">
                  <a:pos x="31" y="19"/>
                </a:cxn>
                <a:cxn ang="0">
                  <a:pos x="32" y="36"/>
                </a:cxn>
                <a:cxn ang="0">
                  <a:pos x="50" y="45"/>
                </a:cxn>
                <a:cxn ang="0">
                  <a:pos x="69" y="67"/>
                </a:cxn>
                <a:cxn ang="0">
                  <a:pos x="43" y="61"/>
                </a:cxn>
                <a:cxn ang="0">
                  <a:pos x="0" y="46"/>
                </a:cxn>
                <a:cxn ang="0">
                  <a:pos x="12" y="68"/>
                </a:cxn>
                <a:cxn ang="0">
                  <a:pos x="31" y="87"/>
                </a:cxn>
                <a:cxn ang="0">
                  <a:pos x="48" y="90"/>
                </a:cxn>
                <a:cxn ang="0">
                  <a:pos x="71" y="93"/>
                </a:cxn>
                <a:cxn ang="0">
                  <a:pos x="92" y="99"/>
                </a:cxn>
                <a:cxn ang="0">
                  <a:pos x="118" y="106"/>
                </a:cxn>
                <a:cxn ang="0">
                  <a:pos x="142" y="107"/>
                </a:cxn>
                <a:cxn ang="0">
                  <a:pos x="169" y="106"/>
                </a:cxn>
                <a:cxn ang="0">
                  <a:pos x="218" y="102"/>
                </a:cxn>
                <a:cxn ang="0">
                  <a:pos x="304" y="87"/>
                </a:cxn>
                <a:cxn ang="0">
                  <a:pos x="390" y="71"/>
                </a:cxn>
                <a:cxn ang="0">
                  <a:pos x="469" y="58"/>
                </a:cxn>
                <a:cxn ang="0">
                  <a:pos x="544" y="53"/>
                </a:cxn>
                <a:cxn ang="0">
                  <a:pos x="594" y="50"/>
                </a:cxn>
                <a:cxn ang="0">
                  <a:pos x="579" y="33"/>
                </a:cxn>
                <a:cxn ang="0">
                  <a:pos x="572" y="19"/>
                </a:cxn>
                <a:cxn ang="0">
                  <a:pos x="575" y="43"/>
                </a:cxn>
                <a:cxn ang="0">
                  <a:pos x="515" y="47"/>
                </a:cxn>
                <a:cxn ang="0">
                  <a:pos x="439" y="54"/>
                </a:cxn>
                <a:cxn ang="0">
                  <a:pos x="321" y="77"/>
                </a:cxn>
                <a:cxn ang="0">
                  <a:pos x="212" y="96"/>
                </a:cxn>
                <a:cxn ang="0">
                  <a:pos x="161" y="99"/>
                </a:cxn>
                <a:cxn ang="0">
                  <a:pos x="123" y="99"/>
                </a:cxn>
                <a:cxn ang="0">
                  <a:pos x="85" y="90"/>
                </a:cxn>
                <a:cxn ang="0">
                  <a:pos x="44" y="83"/>
                </a:cxn>
                <a:cxn ang="0">
                  <a:pos x="85" y="74"/>
                </a:cxn>
                <a:cxn ang="0">
                  <a:pos x="76" y="60"/>
                </a:cxn>
                <a:cxn ang="0">
                  <a:pos x="65" y="46"/>
                </a:cxn>
                <a:cxn ang="0">
                  <a:pos x="62" y="35"/>
                </a:cxn>
                <a:cxn ang="0">
                  <a:pos x="65" y="19"/>
                </a:cxn>
                <a:cxn ang="0">
                  <a:pos x="82" y="22"/>
                </a:cxn>
                <a:cxn ang="0">
                  <a:pos x="101" y="11"/>
                </a:cxn>
                <a:cxn ang="0">
                  <a:pos x="101" y="11"/>
                </a:cxn>
              </a:cxnLst>
              <a:rect l="0" t="0" r="r" b="b"/>
              <a:pathLst>
                <a:path w="594" h="107">
                  <a:moveTo>
                    <a:pt x="101" y="11"/>
                  </a:moveTo>
                  <a:lnTo>
                    <a:pt x="75" y="14"/>
                  </a:lnTo>
                  <a:lnTo>
                    <a:pt x="65" y="0"/>
                  </a:lnTo>
                  <a:lnTo>
                    <a:pt x="51" y="19"/>
                  </a:lnTo>
                  <a:lnTo>
                    <a:pt x="31" y="19"/>
                  </a:lnTo>
                  <a:lnTo>
                    <a:pt x="32" y="36"/>
                  </a:lnTo>
                  <a:lnTo>
                    <a:pt x="50" y="45"/>
                  </a:lnTo>
                  <a:lnTo>
                    <a:pt x="69" y="67"/>
                  </a:lnTo>
                  <a:lnTo>
                    <a:pt x="43" y="61"/>
                  </a:lnTo>
                  <a:lnTo>
                    <a:pt x="0" y="46"/>
                  </a:lnTo>
                  <a:lnTo>
                    <a:pt x="12" y="68"/>
                  </a:lnTo>
                  <a:lnTo>
                    <a:pt x="31" y="87"/>
                  </a:lnTo>
                  <a:lnTo>
                    <a:pt x="48" y="90"/>
                  </a:lnTo>
                  <a:lnTo>
                    <a:pt x="71" y="93"/>
                  </a:lnTo>
                  <a:lnTo>
                    <a:pt x="92" y="99"/>
                  </a:lnTo>
                  <a:lnTo>
                    <a:pt x="118" y="106"/>
                  </a:lnTo>
                  <a:lnTo>
                    <a:pt x="142" y="107"/>
                  </a:lnTo>
                  <a:lnTo>
                    <a:pt x="169" y="106"/>
                  </a:lnTo>
                  <a:lnTo>
                    <a:pt x="218" y="102"/>
                  </a:lnTo>
                  <a:lnTo>
                    <a:pt x="304" y="87"/>
                  </a:lnTo>
                  <a:lnTo>
                    <a:pt x="390" y="71"/>
                  </a:lnTo>
                  <a:lnTo>
                    <a:pt x="469" y="58"/>
                  </a:lnTo>
                  <a:lnTo>
                    <a:pt x="544" y="53"/>
                  </a:lnTo>
                  <a:lnTo>
                    <a:pt x="594" y="50"/>
                  </a:lnTo>
                  <a:lnTo>
                    <a:pt x="579" y="33"/>
                  </a:lnTo>
                  <a:lnTo>
                    <a:pt x="572" y="19"/>
                  </a:lnTo>
                  <a:lnTo>
                    <a:pt x="575" y="43"/>
                  </a:lnTo>
                  <a:lnTo>
                    <a:pt x="515" y="47"/>
                  </a:lnTo>
                  <a:lnTo>
                    <a:pt x="439" y="54"/>
                  </a:lnTo>
                  <a:lnTo>
                    <a:pt x="321" y="77"/>
                  </a:lnTo>
                  <a:lnTo>
                    <a:pt x="212" y="96"/>
                  </a:lnTo>
                  <a:lnTo>
                    <a:pt x="161" y="99"/>
                  </a:lnTo>
                  <a:lnTo>
                    <a:pt x="123" y="99"/>
                  </a:lnTo>
                  <a:lnTo>
                    <a:pt x="85" y="90"/>
                  </a:lnTo>
                  <a:lnTo>
                    <a:pt x="44" y="83"/>
                  </a:lnTo>
                  <a:lnTo>
                    <a:pt x="85" y="74"/>
                  </a:lnTo>
                  <a:lnTo>
                    <a:pt x="76" y="60"/>
                  </a:lnTo>
                  <a:lnTo>
                    <a:pt x="65" y="46"/>
                  </a:lnTo>
                  <a:lnTo>
                    <a:pt x="62" y="35"/>
                  </a:lnTo>
                  <a:lnTo>
                    <a:pt x="65" y="19"/>
                  </a:lnTo>
                  <a:lnTo>
                    <a:pt x="82" y="22"/>
                  </a:lnTo>
                  <a:lnTo>
                    <a:pt x="101" y="11"/>
                  </a:lnTo>
                  <a:lnTo>
                    <a:pt x="101" y="11"/>
                  </a:lnTo>
                  <a:close/>
                </a:path>
              </a:pathLst>
            </a:custGeom>
            <a:solidFill>
              <a:srgbClr val="000000"/>
            </a:solidFill>
            <a:ln w="9525">
              <a:noFill/>
              <a:round/>
              <a:headEnd/>
              <a:tailEnd/>
            </a:ln>
          </p:spPr>
          <p:txBody>
            <a:bodyPr/>
            <a:lstStyle/>
            <a:p>
              <a:endParaRPr lang="en-US"/>
            </a:p>
          </p:txBody>
        </p:sp>
        <p:sp>
          <p:nvSpPr>
            <p:cNvPr id="51232" name="Freeform 32"/>
            <p:cNvSpPr>
              <a:spLocks/>
            </p:cNvSpPr>
            <p:nvPr/>
          </p:nvSpPr>
          <p:spPr bwMode="auto">
            <a:xfrm>
              <a:off x="268" y="1346"/>
              <a:ext cx="502" cy="326"/>
            </a:xfrm>
            <a:custGeom>
              <a:avLst/>
              <a:gdLst/>
              <a:ahLst/>
              <a:cxnLst>
                <a:cxn ang="0">
                  <a:pos x="0" y="309"/>
                </a:cxn>
                <a:cxn ang="0">
                  <a:pos x="50" y="290"/>
                </a:cxn>
                <a:cxn ang="0">
                  <a:pos x="136" y="258"/>
                </a:cxn>
                <a:cxn ang="0">
                  <a:pos x="71" y="262"/>
                </a:cxn>
                <a:cxn ang="0">
                  <a:pos x="48" y="248"/>
                </a:cxn>
                <a:cxn ang="0">
                  <a:pos x="78" y="227"/>
                </a:cxn>
                <a:cxn ang="0">
                  <a:pos x="93" y="190"/>
                </a:cxn>
                <a:cxn ang="0">
                  <a:pos x="108" y="117"/>
                </a:cxn>
                <a:cxn ang="0">
                  <a:pos x="154" y="71"/>
                </a:cxn>
                <a:cxn ang="0">
                  <a:pos x="219" y="55"/>
                </a:cxn>
                <a:cxn ang="0">
                  <a:pos x="318" y="71"/>
                </a:cxn>
                <a:cxn ang="0">
                  <a:pos x="380" y="82"/>
                </a:cxn>
                <a:cxn ang="0">
                  <a:pos x="383" y="66"/>
                </a:cxn>
                <a:cxn ang="0">
                  <a:pos x="332" y="58"/>
                </a:cxn>
                <a:cxn ang="0">
                  <a:pos x="328" y="43"/>
                </a:cxn>
                <a:cxn ang="0">
                  <a:pos x="357" y="15"/>
                </a:cxn>
                <a:cxn ang="0">
                  <a:pos x="398" y="0"/>
                </a:cxn>
                <a:cxn ang="0">
                  <a:pos x="444" y="9"/>
                </a:cxn>
                <a:cxn ang="0">
                  <a:pos x="380" y="17"/>
                </a:cxn>
                <a:cxn ang="0">
                  <a:pos x="375" y="45"/>
                </a:cxn>
                <a:cxn ang="0">
                  <a:pos x="396" y="45"/>
                </a:cxn>
                <a:cxn ang="0">
                  <a:pos x="418" y="24"/>
                </a:cxn>
                <a:cxn ang="0">
                  <a:pos x="458" y="46"/>
                </a:cxn>
                <a:cxn ang="0">
                  <a:pos x="487" y="74"/>
                </a:cxn>
                <a:cxn ang="0">
                  <a:pos x="475" y="82"/>
                </a:cxn>
                <a:cxn ang="0">
                  <a:pos x="453" y="58"/>
                </a:cxn>
                <a:cxn ang="0">
                  <a:pos x="422" y="60"/>
                </a:cxn>
                <a:cxn ang="0">
                  <a:pos x="398" y="63"/>
                </a:cxn>
                <a:cxn ang="0">
                  <a:pos x="430" y="82"/>
                </a:cxn>
                <a:cxn ang="0">
                  <a:pos x="458" y="87"/>
                </a:cxn>
                <a:cxn ang="0">
                  <a:pos x="478" y="102"/>
                </a:cxn>
                <a:cxn ang="0">
                  <a:pos x="502" y="99"/>
                </a:cxn>
                <a:cxn ang="0">
                  <a:pos x="450" y="128"/>
                </a:cxn>
                <a:cxn ang="0">
                  <a:pos x="355" y="169"/>
                </a:cxn>
                <a:cxn ang="0">
                  <a:pos x="350" y="165"/>
                </a:cxn>
                <a:cxn ang="0">
                  <a:pos x="453" y="117"/>
                </a:cxn>
                <a:cxn ang="0">
                  <a:pos x="440" y="98"/>
                </a:cxn>
                <a:cxn ang="0">
                  <a:pos x="404" y="87"/>
                </a:cxn>
                <a:cxn ang="0">
                  <a:pos x="351" y="92"/>
                </a:cxn>
                <a:cxn ang="0">
                  <a:pos x="293" y="73"/>
                </a:cxn>
                <a:cxn ang="0">
                  <a:pos x="208" y="63"/>
                </a:cxn>
                <a:cxn ang="0">
                  <a:pos x="142" y="85"/>
                </a:cxn>
                <a:cxn ang="0">
                  <a:pos x="108" y="133"/>
                </a:cxn>
                <a:cxn ang="0">
                  <a:pos x="97" y="198"/>
                </a:cxn>
                <a:cxn ang="0">
                  <a:pos x="83" y="233"/>
                </a:cxn>
                <a:cxn ang="0">
                  <a:pos x="66" y="251"/>
                </a:cxn>
                <a:cxn ang="0">
                  <a:pos x="119" y="251"/>
                </a:cxn>
                <a:cxn ang="0">
                  <a:pos x="205" y="240"/>
                </a:cxn>
                <a:cxn ang="0">
                  <a:pos x="89" y="290"/>
                </a:cxn>
                <a:cxn ang="0">
                  <a:pos x="0" y="326"/>
                </a:cxn>
              </a:cxnLst>
              <a:rect l="0" t="0" r="r" b="b"/>
              <a:pathLst>
                <a:path w="502" h="326">
                  <a:moveTo>
                    <a:pt x="0" y="326"/>
                  </a:moveTo>
                  <a:lnTo>
                    <a:pt x="0" y="309"/>
                  </a:lnTo>
                  <a:lnTo>
                    <a:pt x="12" y="301"/>
                  </a:lnTo>
                  <a:lnTo>
                    <a:pt x="50" y="290"/>
                  </a:lnTo>
                  <a:lnTo>
                    <a:pt x="108" y="269"/>
                  </a:lnTo>
                  <a:lnTo>
                    <a:pt x="136" y="258"/>
                  </a:lnTo>
                  <a:lnTo>
                    <a:pt x="112" y="258"/>
                  </a:lnTo>
                  <a:lnTo>
                    <a:pt x="71" y="262"/>
                  </a:lnTo>
                  <a:lnTo>
                    <a:pt x="48" y="258"/>
                  </a:lnTo>
                  <a:lnTo>
                    <a:pt x="48" y="248"/>
                  </a:lnTo>
                  <a:lnTo>
                    <a:pt x="58" y="240"/>
                  </a:lnTo>
                  <a:lnTo>
                    <a:pt x="78" y="227"/>
                  </a:lnTo>
                  <a:lnTo>
                    <a:pt x="89" y="212"/>
                  </a:lnTo>
                  <a:lnTo>
                    <a:pt x="93" y="190"/>
                  </a:lnTo>
                  <a:lnTo>
                    <a:pt x="95" y="146"/>
                  </a:lnTo>
                  <a:lnTo>
                    <a:pt x="108" y="117"/>
                  </a:lnTo>
                  <a:lnTo>
                    <a:pt x="130" y="87"/>
                  </a:lnTo>
                  <a:lnTo>
                    <a:pt x="154" y="71"/>
                  </a:lnTo>
                  <a:lnTo>
                    <a:pt x="185" y="59"/>
                  </a:lnTo>
                  <a:lnTo>
                    <a:pt x="219" y="55"/>
                  </a:lnTo>
                  <a:lnTo>
                    <a:pt x="268" y="55"/>
                  </a:lnTo>
                  <a:lnTo>
                    <a:pt x="318" y="71"/>
                  </a:lnTo>
                  <a:lnTo>
                    <a:pt x="348" y="81"/>
                  </a:lnTo>
                  <a:lnTo>
                    <a:pt x="380" y="82"/>
                  </a:lnTo>
                  <a:lnTo>
                    <a:pt x="390" y="74"/>
                  </a:lnTo>
                  <a:lnTo>
                    <a:pt x="383" y="66"/>
                  </a:lnTo>
                  <a:lnTo>
                    <a:pt x="360" y="59"/>
                  </a:lnTo>
                  <a:lnTo>
                    <a:pt x="332" y="58"/>
                  </a:lnTo>
                  <a:lnTo>
                    <a:pt x="325" y="52"/>
                  </a:lnTo>
                  <a:lnTo>
                    <a:pt x="328" y="43"/>
                  </a:lnTo>
                  <a:lnTo>
                    <a:pt x="346" y="30"/>
                  </a:lnTo>
                  <a:lnTo>
                    <a:pt x="357" y="15"/>
                  </a:lnTo>
                  <a:lnTo>
                    <a:pt x="379" y="3"/>
                  </a:lnTo>
                  <a:lnTo>
                    <a:pt x="398" y="0"/>
                  </a:lnTo>
                  <a:lnTo>
                    <a:pt x="429" y="3"/>
                  </a:lnTo>
                  <a:lnTo>
                    <a:pt x="444" y="9"/>
                  </a:lnTo>
                  <a:lnTo>
                    <a:pt x="407" y="10"/>
                  </a:lnTo>
                  <a:lnTo>
                    <a:pt x="380" y="17"/>
                  </a:lnTo>
                  <a:lnTo>
                    <a:pt x="369" y="27"/>
                  </a:lnTo>
                  <a:lnTo>
                    <a:pt x="375" y="45"/>
                  </a:lnTo>
                  <a:lnTo>
                    <a:pt x="391" y="56"/>
                  </a:lnTo>
                  <a:lnTo>
                    <a:pt x="396" y="45"/>
                  </a:lnTo>
                  <a:lnTo>
                    <a:pt x="406" y="33"/>
                  </a:lnTo>
                  <a:lnTo>
                    <a:pt x="418" y="24"/>
                  </a:lnTo>
                  <a:lnTo>
                    <a:pt x="435" y="41"/>
                  </a:lnTo>
                  <a:lnTo>
                    <a:pt x="458" y="46"/>
                  </a:lnTo>
                  <a:lnTo>
                    <a:pt x="479" y="63"/>
                  </a:lnTo>
                  <a:lnTo>
                    <a:pt x="487" y="74"/>
                  </a:lnTo>
                  <a:lnTo>
                    <a:pt x="485" y="88"/>
                  </a:lnTo>
                  <a:lnTo>
                    <a:pt x="475" y="82"/>
                  </a:lnTo>
                  <a:lnTo>
                    <a:pt x="464" y="62"/>
                  </a:lnTo>
                  <a:lnTo>
                    <a:pt x="453" y="58"/>
                  </a:lnTo>
                  <a:lnTo>
                    <a:pt x="436" y="62"/>
                  </a:lnTo>
                  <a:lnTo>
                    <a:pt x="422" y="60"/>
                  </a:lnTo>
                  <a:lnTo>
                    <a:pt x="407" y="55"/>
                  </a:lnTo>
                  <a:lnTo>
                    <a:pt x="398" y="63"/>
                  </a:lnTo>
                  <a:lnTo>
                    <a:pt x="406" y="74"/>
                  </a:lnTo>
                  <a:lnTo>
                    <a:pt x="430" y="82"/>
                  </a:lnTo>
                  <a:lnTo>
                    <a:pt x="448" y="80"/>
                  </a:lnTo>
                  <a:lnTo>
                    <a:pt x="458" y="87"/>
                  </a:lnTo>
                  <a:lnTo>
                    <a:pt x="465" y="98"/>
                  </a:lnTo>
                  <a:lnTo>
                    <a:pt x="478" y="102"/>
                  </a:lnTo>
                  <a:lnTo>
                    <a:pt x="490" y="100"/>
                  </a:lnTo>
                  <a:lnTo>
                    <a:pt x="502" y="99"/>
                  </a:lnTo>
                  <a:lnTo>
                    <a:pt x="483" y="114"/>
                  </a:lnTo>
                  <a:lnTo>
                    <a:pt x="450" y="128"/>
                  </a:lnTo>
                  <a:lnTo>
                    <a:pt x="428" y="140"/>
                  </a:lnTo>
                  <a:lnTo>
                    <a:pt x="355" y="169"/>
                  </a:lnTo>
                  <a:lnTo>
                    <a:pt x="230" y="227"/>
                  </a:lnTo>
                  <a:lnTo>
                    <a:pt x="350" y="165"/>
                  </a:lnTo>
                  <a:lnTo>
                    <a:pt x="410" y="141"/>
                  </a:lnTo>
                  <a:lnTo>
                    <a:pt x="453" y="117"/>
                  </a:lnTo>
                  <a:lnTo>
                    <a:pt x="446" y="110"/>
                  </a:lnTo>
                  <a:lnTo>
                    <a:pt x="440" y="98"/>
                  </a:lnTo>
                  <a:lnTo>
                    <a:pt x="421" y="96"/>
                  </a:lnTo>
                  <a:lnTo>
                    <a:pt x="404" y="87"/>
                  </a:lnTo>
                  <a:lnTo>
                    <a:pt x="376" y="93"/>
                  </a:lnTo>
                  <a:lnTo>
                    <a:pt x="351" y="92"/>
                  </a:lnTo>
                  <a:lnTo>
                    <a:pt x="328" y="87"/>
                  </a:lnTo>
                  <a:lnTo>
                    <a:pt x="293" y="73"/>
                  </a:lnTo>
                  <a:lnTo>
                    <a:pt x="253" y="64"/>
                  </a:lnTo>
                  <a:lnTo>
                    <a:pt x="208" y="63"/>
                  </a:lnTo>
                  <a:lnTo>
                    <a:pt x="180" y="68"/>
                  </a:lnTo>
                  <a:lnTo>
                    <a:pt x="142" y="85"/>
                  </a:lnTo>
                  <a:lnTo>
                    <a:pt x="122" y="108"/>
                  </a:lnTo>
                  <a:lnTo>
                    <a:pt x="108" y="133"/>
                  </a:lnTo>
                  <a:lnTo>
                    <a:pt x="100" y="167"/>
                  </a:lnTo>
                  <a:lnTo>
                    <a:pt x="97" y="198"/>
                  </a:lnTo>
                  <a:lnTo>
                    <a:pt x="91" y="219"/>
                  </a:lnTo>
                  <a:lnTo>
                    <a:pt x="83" y="233"/>
                  </a:lnTo>
                  <a:lnTo>
                    <a:pt x="73" y="241"/>
                  </a:lnTo>
                  <a:lnTo>
                    <a:pt x="66" y="251"/>
                  </a:lnTo>
                  <a:lnTo>
                    <a:pt x="89" y="255"/>
                  </a:lnTo>
                  <a:lnTo>
                    <a:pt x="119" y="251"/>
                  </a:lnTo>
                  <a:lnTo>
                    <a:pt x="144" y="248"/>
                  </a:lnTo>
                  <a:lnTo>
                    <a:pt x="205" y="240"/>
                  </a:lnTo>
                  <a:lnTo>
                    <a:pt x="158" y="259"/>
                  </a:lnTo>
                  <a:lnTo>
                    <a:pt x="89" y="290"/>
                  </a:lnTo>
                  <a:lnTo>
                    <a:pt x="19" y="320"/>
                  </a:lnTo>
                  <a:lnTo>
                    <a:pt x="0" y="326"/>
                  </a:lnTo>
                  <a:lnTo>
                    <a:pt x="0" y="326"/>
                  </a:lnTo>
                  <a:close/>
                </a:path>
              </a:pathLst>
            </a:custGeom>
            <a:solidFill>
              <a:srgbClr val="000000"/>
            </a:solidFill>
            <a:ln w="9525">
              <a:noFill/>
              <a:round/>
              <a:headEnd/>
              <a:tailEnd/>
            </a:ln>
          </p:spPr>
          <p:txBody>
            <a:bodyPr/>
            <a:lstStyle/>
            <a:p>
              <a:endParaRPr lang="en-US"/>
            </a:p>
          </p:txBody>
        </p:sp>
        <p:sp>
          <p:nvSpPr>
            <p:cNvPr id="51233" name="Freeform 33"/>
            <p:cNvSpPr>
              <a:spLocks/>
            </p:cNvSpPr>
            <p:nvPr/>
          </p:nvSpPr>
          <p:spPr bwMode="auto">
            <a:xfrm>
              <a:off x="712" y="1501"/>
              <a:ext cx="263" cy="122"/>
            </a:xfrm>
            <a:custGeom>
              <a:avLst/>
              <a:gdLst/>
              <a:ahLst/>
              <a:cxnLst>
                <a:cxn ang="0">
                  <a:pos x="195" y="16"/>
                </a:cxn>
                <a:cxn ang="0">
                  <a:pos x="171" y="16"/>
                </a:cxn>
                <a:cxn ang="0">
                  <a:pos x="136" y="14"/>
                </a:cxn>
                <a:cxn ang="0">
                  <a:pos x="123" y="8"/>
                </a:cxn>
                <a:cxn ang="0">
                  <a:pos x="106" y="11"/>
                </a:cxn>
                <a:cxn ang="0">
                  <a:pos x="88" y="5"/>
                </a:cxn>
                <a:cxn ang="0">
                  <a:pos x="74" y="3"/>
                </a:cxn>
                <a:cxn ang="0">
                  <a:pos x="39" y="0"/>
                </a:cxn>
                <a:cxn ang="0">
                  <a:pos x="23" y="3"/>
                </a:cxn>
                <a:cxn ang="0">
                  <a:pos x="7" y="8"/>
                </a:cxn>
                <a:cxn ang="0">
                  <a:pos x="0" y="18"/>
                </a:cxn>
                <a:cxn ang="0">
                  <a:pos x="14" y="26"/>
                </a:cxn>
                <a:cxn ang="0">
                  <a:pos x="29" y="41"/>
                </a:cxn>
                <a:cxn ang="0">
                  <a:pos x="42" y="60"/>
                </a:cxn>
                <a:cxn ang="0">
                  <a:pos x="63" y="73"/>
                </a:cxn>
                <a:cxn ang="0">
                  <a:pos x="54" y="55"/>
                </a:cxn>
                <a:cxn ang="0">
                  <a:pos x="48" y="44"/>
                </a:cxn>
                <a:cxn ang="0">
                  <a:pos x="75" y="50"/>
                </a:cxn>
                <a:cxn ang="0">
                  <a:pos x="95" y="64"/>
                </a:cxn>
                <a:cxn ang="0">
                  <a:pos x="79" y="44"/>
                </a:cxn>
                <a:cxn ang="0">
                  <a:pos x="58" y="36"/>
                </a:cxn>
                <a:cxn ang="0">
                  <a:pos x="46" y="25"/>
                </a:cxn>
                <a:cxn ang="0">
                  <a:pos x="42" y="12"/>
                </a:cxn>
                <a:cxn ang="0">
                  <a:pos x="61" y="12"/>
                </a:cxn>
                <a:cxn ang="0">
                  <a:pos x="92" y="18"/>
                </a:cxn>
                <a:cxn ang="0">
                  <a:pos x="120" y="23"/>
                </a:cxn>
                <a:cxn ang="0">
                  <a:pos x="135" y="33"/>
                </a:cxn>
                <a:cxn ang="0">
                  <a:pos x="159" y="41"/>
                </a:cxn>
                <a:cxn ang="0">
                  <a:pos x="165" y="53"/>
                </a:cxn>
                <a:cxn ang="0">
                  <a:pos x="192" y="66"/>
                </a:cxn>
                <a:cxn ang="0">
                  <a:pos x="190" y="83"/>
                </a:cxn>
                <a:cxn ang="0">
                  <a:pos x="205" y="100"/>
                </a:cxn>
                <a:cxn ang="0">
                  <a:pos x="212" y="108"/>
                </a:cxn>
                <a:cxn ang="0">
                  <a:pos x="175" y="111"/>
                </a:cxn>
                <a:cxn ang="0">
                  <a:pos x="143" y="105"/>
                </a:cxn>
                <a:cxn ang="0">
                  <a:pos x="181" y="119"/>
                </a:cxn>
                <a:cxn ang="0">
                  <a:pos x="220" y="122"/>
                </a:cxn>
                <a:cxn ang="0">
                  <a:pos x="260" y="117"/>
                </a:cxn>
                <a:cxn ang="0">
                  <a:pos x="263" y="91"/>
                </a:cxn>
                <a:cxn ang="0">
                  <a:pos x="257" y="64"/>
                </a:cxn>
                <a:cxn ang="0">
                  <a:pos x="231" y="39"/>
                </a:cxn>
                <a:cxn ang="0">
                  <a:pos x="237" y="55"/>
                </a:cxn>
                <a:cxn ang="0">
                  <a:pos x="247" y="66"/>
                </a:cxn>
                <a:cxn ang="0">
                  <a:pos x="247" y="89"/>
                </a:cxn>
                <a:cxn ang="0">
                  <a:pos x="221" y="86"/>
                </a:cxn>
                <a:cxn ang="0">
                  <a:pos x="212" y="71"/>
                </a:cxn>
                <a:cxn ang="0">
                  <a:pos x="206" y="60"/>
                </a:cxn>
                <a:cxn ang="0">
                  <a:pos x="197" y="51"/>
                </a:cxn>
                <a:cxn ang="0">
                  <a:pos x="187" y="43"/>
                </a:cxn>
                <a:cxn ang="0">
                  <a:pos x="200" y="37"/>
                </a:cxn>
                <a:cxn ang="0">
                  <a:pos x="205" y="20"/>
                </a:cxn>
                <a:cxn ang="0">
                  <a:pos x="195" y="16"/>
                </a:cxn>
                <a:cxn ang="0">
                  <a:pos x="195" y="16"/>
                </a:cxn>
              </a:cxnLst>
              <a:rect l="0" t="0" r="r" b="b"/>
              <a:pathLst>
                <a:path w="263" h="122">
                  <a:moveTo>
                    <a:pt x="195" y="16"/>
                  </a:moveTo>
                  <a:lnTo>
                    <a:pt x="171" y="16"/>
                  </a:lnTo>
                  <a:lnTo>
                    <a:pt x="136" y="14"/>
                  </a:lnTo>
                  <a:lnTo>
                    <a:pt x="123" y="8"/>
                  </a:lnTo>
                  <a:lnTo>
                    <a:pt x="106" y="11"/>
                  </a:lnTo>
                  <a:lnTo>
                    <a:pt x="88" y="5"/>
                  </a:lnTo>
                  <a:lnTo>
                    <a:pt x="74" y="3"/>
                  </a:lnTo>
                  <a:lnTo>
                    <a:pt x="39" y="0"/>
                  </a:lnTo>
                  <a:lnTo>
                    <a:pt x="23" y="3"/>
                  </a:lnTo>
                  <a:lnTo>
                    <a:pt x="7" y="8"/>
                  </a:lnTo>
                  <a:lnTo>
                    <a:pt x="0" y="18"/>
                  </a:lnTo>
                  <a:lnTo>
                    <a:pt x="14" y="26"/>
                  </a:lnTo>
                  <a:lnTo>
                    <a:pt x="29" y="41"/>
                  </a:lnTo>
                  <a:lnTo>
                    <a:pt x="42" y="60"/>
                  </a:lnTo>
                  <a:lnTo>
                    <a:pt x="63" y="73"/>
                  </a:lnTo>
                  <a:lnTo>
                    <a:pt x="54" y="55"/>
                  </a:lnTo>
                  <a:lnTo>
                    <a:pt x="48" y="44"/>
                  </a:lnTo>
                  <a:lnTo>
                    <a:pt x="75" y="50"/>
                  </a:lnTo>
                  <a:lnTo>
                    <a:pt x="95" y="64"/>
                  </a:lnTo>
                  <a:lnTo>
                    <a:pt x="79" y="44"/>
                  </a:lnTo>
                  <a:lnTo>
                    <a:pt x="58" y="36"/>
                  </a:lnTo>
                  <a:lnTo>
                    <a:pt x="46" y="25"/>
                  </a:lnTo>
                  <a:lnTo>
                    <a:pt x="42" y="12"/>
                  </a:lnTo>
                  <a:lnTo>
                    <a:pt x="61" y="12"/>
                  </a:lnTo>
                  <a:lnTo>
                    <a:pt x="92" y="18"/>
                  </a:lnTo>
                  <a:lnTo>
                    <a:pt x="120" y="23"/>
                  </a:lnTo>
                  <a:lnTo>
                    <a:pt x="135" y="33"/>
                  </a:lnTo>
                  <a:lnTo>
                    <a:pt x="159" y="41"/>
                  </a:lnTo>
                  <a:lnTo>
                    <a:pt x="165" y="53"/>
                  </a:lnTo>
                  <a:lnTo>
                    <a:pt x="192" y="66"/>
                  </a:lnTo>
                  <a:lnTo>
                    <a:pt x="190" y="83"/>
                  </a:lnTo>
                  <a:lnTo>
                    <a:pt x="205" y="100"/>
                  </a:lnTo>
                  <a:lnTo>
                    <a:pt x="212" y="108"/>
                  </a:lnTo>
                  <a:lnTo>
                    <a:pt x="175" y="111"/>
                  </a:lnTo>
                  <a:lnTo>
                    <a:pt x="143" y="105"/>
                  </a:lnTo>
                  <a:lnTo>
                    <a:pt x="181" y="119"/>
                  </a:lnTo>
                  <a:lnTo>
                    <a:pt x="220" y="122"/>
                  </a:lnTo>
                  <a:lnTo>
                    <a:pt x="260" y="117"/>
                  </a:lnTo>
                  <a:lnTo>
                    <a:pt x="263" y="91"/>
                  </a:lnTo>
                  <a:lnTo>
                    <a:pt x="257" y="64"/>
                  </a:lnTo>
                  <a:lnTo>
                    <a:pt x="231" y="39"/>
                  </a:lnTo>
                  <a:lnTo>
                    <a:pt x="237" y="55"/>
                  </a:lnTo>
                  <a:lnTo>
                    <a:pt x="247" y="66"/>
                  </a:lnTo>
                  <a:lnTo>
                    <a:pt x="247" y="89"/>
                  </a:lnTo>
                  <a:lnTo>
                    <a:pt x="221" y="86"/>
                  </a:lnTo>
                  <a:lnTo>
                    <a:pt x="212" y="71"/>
                  </a:lnTo>
                  <a:lnTo>
                    <a:pt x="206" y="60"/>
                  </a:lnTo>
                  <a:lnTo>
                    <a:pt x="197" y="51"/>
                  </a:lnTo>
                  <a:lnTo>
                    <a:pt x="187" y="43"/>
                  </a:lnTo>
                  <a:lnTo>
                    <a:pt x="200" y="37"/>
                  </a:lnTo>
                  <a:lnTo>
                    <a:pt x="205" y="20"/>
                  </a:lnTo>
                  <a:lnTo>
                    <a:pt x="195" y="16"/>
                  </a:lnTo>
                  <a:lnTo>
                    <a:pt x="195" y="16"/>
                  </a:lnTo>
                  <a:close/>
                </a:path>
              </a:pathLst>
            </a:custGeom>
            <a:solidFill>
              <a:srgbClr val="000000"/>
            </a:solidFill>
            <a:ln w="9525">
              <a:noFill/>
              <a:round/>
              <a:headEnd/>
              <a:tailEnd/>
            </a:ln>
          </p:spPr>
          <p:txBody>
            <a:bodyPr/>
            <a:lstStyle/>
            <a:p>
              <a:endParaRPr lang="en-US"/>
            </a:p>
          </p:txBody>
        </p:sp>
        <p:sp>
          <p:nvSpPr>
            <p:cNvPr id="51234" name="Freeform 34"/>
            <p:cNvSpPr>
              <a:spLocks/>
            </p:cNvSpPr>
            <p:nvPr/>
          </p:nvSpPr>
          <p:spPr bwMode="auto">
            <a:xfrm>
              <a:off x="219" y="1540"/>
              <a:ext cx="799" cy="184"/>
            </a:xfrm>
            <a:custGeom>
              <a:avLst/>
              <a:gdLst/>
              <a:ahLst/>
              <a:cxnLst>
                <a:cxn ang="0">
                  <a:pos x="796" y="157"/>
                </a:cxn>
                <a:cxn ang="0">
                  <a:pos x="799" y="132"/>
                </a:cxn>
                <a:cxn ang="0">
                  <a:pos x="793" y="114"/>
                </a:cxn>
                <a:cxn ang="0">
                  <a:pos x="771" y="100"/>
                </a:cxn>
                <a:cxn ang="0">
                  <a:pos x="755" y="97"/>
                </a:cxn>
                <a:cxn ang="0">
                  <a:pos x="706" y="97"/>
                </a:cxn>
                <a:cxn ang="0">
                  <a:pos x="664" y="94"/>
                </a:cxn>
                <a:cxn ang="0">
                  <a:pos x="611" y="83"/>
                </a:cxn>
                <a:cxn ang="0">
                  <a:pos x="554" y="59"/>
                </a:cxn>
                <a:cxn ang="0">
                  <a:pos x="517" y="19"/>
                </a:cxn>
                <a:cxn ang="0">
                  <a:pos x="484" y="0"/>
                </a:cxn>
                <a:cxn ang="0">
                  <a:pos x="463" y="0"/>
                </a:cxn>
                <a:cxn ang="0">
                  <a:pos x="414" y="14"/>
                </a:cxn>
                <a:cxn ang="0">
                  <a:pos x="364" y="54"/>
                </a:cxn>
                <a:cxn ang="0">
                  <a:pos x="316" y="65"/>
                </a:cxn>
                <a:cxn ang="0">
                  <a:pos x="261" y="73"/>
                </a:cxn>
                <a:cxn ang="0">
                  <a:pos x="179" y="104"/>
                </a:cxn>
                <a:cxn ang="0">
                  <a:pos x="82" y="153"/>
                </a:cxn>
                <a:cxn ang="0">
                  <a:pos x="25" y="168"/>
                </a:cxn>
                <a:cxn ang="0">
                  <a:pos x="0" y="168"/>
                </a:cxn>
                <a:cxn ang="0">
                  <a:pos x="32" y="171"/>
                </a:cxn>
                <a:cxn ang="0">
                  <a:pos x="71" y="164"/>
                </a:cxn>
                <a:cxn ang="0">
                  <a:pos x="114" y="149"/>
                </a:cxn>
                <a:cxn ang="0">
                  <a:pos x="200" y="107"/>
                </a:cxn>
                <a:cxn ang="0">
                  <a:pos x="268" y="84"/>
                </a:cxn>
                <a:cxn ang="0">
                  <a:pos x="332" y="73"/>
                </a:cxn>
                <a:cxn ang="0">
                  <a:pos x="371" y="62"/>
                </a:cxn>
                <a:cxn ang="0">
                  <a:pos x="400" y="46"/>
                </a:cxn>
                <a:cxn ang="0">
                  <a:pos x="425" y="23"/>
                </a:cxn>
                <a:cxn ang="0">
                  <a:pos x="439" y="15"/>
                </a:cxn>
                <a:cxn ang="0">
                  <a:pos x="465" y="11"/>
                </a:cxn>
                <a:cxn ang="0">
                  <a:pos x="489" y="15"/>
                </a:cxn>
                <a:cxn ang="0">
                  <a:pos x="507" y="23"/>
                </a:cxn>
                <a:cxn ang="0">
                  <a:pos x="531" y="44"/>
                </a:cxn>
                <a:cxn ang="0">
                  <a:pos x="566" y="80"/>
                </a:cxn>
                <a:cxn ang="0">
                  <a:pos x="589" y="99"/>
                </a:cxn>
                <a:cxn ang="0">
                  <a:pos x="628" y="101"/>
                </a:cxn>
                <a:cxn ang="0">
                  <a:pos x="654" y="101"/>
                </a:cxn>
                <a:cxn ang="0">
                  <a:pos x="702" y="101"/>
                </a:cxn>
                <a:cxn ang="0">
                  <a:pos x="738" y="104"/>
                </a:cxn>
                <a:cxn ang="0">
                  <a:pos x="765" y="109"/>
                </a:cxn>
                <a:cxn ang="0">
                  <a:pos x="782" y="119"/>
                </a:cxn>
                <a:cxn ang="0">
                  <a:pos x="788" y="132"/>
                </a:cxn>
                <a:cxn ang="0">
                  <a:pos x="788" y="146"/>
                </a:cxn>
                <a:cxn ang="0">
                  <a:pos x="784" y="159"/>
                </a:cxn>
                <a:cxn ang="0">
                  <a:pos x="771" y="184"/>
                </a:cxn>
                <a:cxn ang="0">
                  <a:pos x="782" y="173"/>
                </a:cxn>
                <a:cxn ang="0">
                  <a:pos x="796" y="157"/>
                </a:cxn>
                <a:cxn ang="0">
                  <a:pos x="796" y="157"/>
                </a:cxn>
              </a:cxnLst>
              <a:rect l="0" t="0" r="r" b="b"/>
              <a:pathLst>
                <a:path w="799" h="184">
                  <a:moveTo>
                    <a:pt x="796" y="157"/>
                  </a:moveTo>
                  <a:lnTo>
                    <a:pt x="799" y="132"/>
                  </a:lnTo>
                  <a:lnTo>
                    <a:pt x="793" y="114"/>
                  </a:lnTo>
                  <a:lnTo>
                    <a:pt x="771" y="100"/>
                  </a:lnTo>
                  <a:lnTo>
                    <a:pt x="755" y="97"/>
                  </a:lnTo>
                  <a:lnTo>
                    <a:pt x="706" y="97"/>
                  </a:lnTo>
                  <a:lnTo>
                    <a:pt x="664" y="94"/>
                  </a:lnTo>
                  <a:lnTo>
                    <a:pt x="611" y="83"/>
                  </a:lnTo>
                  <a:lnTo>
                    <a:pt x="554" y="59"/>
                  </a:lnTo>
                  <a:lnTo>
                    <a:pt x="517" y="19"/>
                  </a:lnTo>
                  <a:lnTo>
                    <a:pt x="484" y="0"/>
                  </a:lnTo>
                  <a:lnTo>
                    <a:pt x="463" y="0"/>
                  </a:lnTo>
                  <a:lnTo>
                    <a:pt x="414" y="14"/>
                  </a:lnTo>
                  <a:lnTo>
                    <a:pt x="364" y="54"/>
                  </a:lnTo>
                  <a:lnTo>
                    <a:pt x="316" y="65"/>
                  </a:lnTo>
                  <a:lnTo>
                    <a:pt x="261" y="73"/>
                  </a:lnTo>
                  <a:lnTo>
                    <a:pt x="179" y="104"/>
                  </a:lnTo>
                  <a:lnTo>
                    <a:pt x="82" y="153"/>
                  </a:lnTo>
                  <a:lnTo>
                    <a:pt x="25" y="168"/>
                  </a:lnTo>
                  <a:lnTo>
                    <a:pt x="0" y="168"/>
                  </a:lnTo>
                  <a:lnTo>
                    <a:pt x="32" y="171"/>
                  </a:lnTo>
                  <a:lnTo>
                    <a:pt x="71" y="164"/>
                  </a:lnTo>
                  <a:lnTo>
                    <a:pt x="114" y="149"/>
                  </a:lnTo>
                  <a:lnTo>
                    <a:pt x="200" y="107"/>
                  </a:lnTo>
                  <a:lnTo>
                    <a:pt x="268" y="84"/>
                  </a:lnTo>
                  <a:lnTo>
                    <a:pt x="332" y="73"/>
                  </a:lnTo>
                  <a:lnTo>
                    <a:pt x="371" y="62"/>
                  </a:lnTo>
                  <a:lnTo>
                    <a:pt x="400" y="46"/>
                  </a:lnTo>
                  <a:lnTo>
                    <a:pt x="425" y="23"/>
                  </a:lnTo>
                  <a:lnTo>
                    <a:pt x="439" y="15"/>
                  </a:lnTo>
                  <a:lnTo>
                    <a:pt x="465" y="11"/>
                  </a:lnTo>
                  <a:lnTo>
                    <a:pt x="489" y="15"/>
                  </a:lnTo>
                  <a:lnTo>
                    <a:pt x="507" y="23"/>
                  </a:lnTo>
                  <a:lnTo>
                    <a:pt x="531" y="44"/>
                  </a:lnTo>
                  <a:lnTo>
                    <a:pt x="566" y="80"/>
                  </a:lnTo>
                  <a:lnTo>
                    <a:pt x="589" y="99"/>
                  </a:lnTo>
                  <a:lnTo>
                    <a:pt x="628" y="101"/>
                  </a:lnTo>
                  <a:lnTo>
                    <a:pt x="654" y="101"/>
                  </a:lnTo>
                  <a:lnTo>
                    <a:pt x="702" y="101"/>
                  </a:lnTo>
                  <a:lnTo>
                    <a:pt x="738" y="104"/>
                  </a:lnTo>
                  <a:lnTo>
                    <a:pt x="765" y="109"/>
                  </a:lnTo>
                  <a:lnTo>
                    <a:pt x="782" y="119"/>
                  </a:lnTo>
                  <a:lnTo>
                    <a:pt x="788" y="132"/>
                  </a:lnTo>
                  <a:lnTo>
                    <a:pt x="788" y="146"/>
                  </a:lnTo>
                  <a:lnTo>
                    <a:pt x="784" y="159"/>
                  </a:lnTo>
                  <a:lnTo>
                    <a:pt x="771" y="184"/>
                  </a:lnTo>
                  <a:lnTo>
                    <a:pt x="782" y="173"/>
                  </a:lnTo>
                  <a:lnTo>
                    <a:pt x="796" y="157"/>
                  </a:lnTo>
                  <a:lnTo>
                    <a:pt x="796" y="157"/>
                  </a:lnTo>
                  <a:close/>
                </a:path>
              </a:pathLst>
            </a:custGeom>
            <a:solidFill>
              <a:srgbClr val="000000"/>
            </a:solidFill>
            <a:ln w="9525">
              <a:noFill/>
              <a:round/>
              <a:headEnd/>
              <a:tailEnd/>
            </a:ln>
          </p:spPr>
          <p:txBody>
            <a:bodyPr/>
            <a:lstStyle/>
            <a:p>
              <a:endParaRPr lang="en-US"/>
            </a:p>
          </p:txBody>
        </p:sp>
        <p:sp>
          <p:nvSpPr>
            <p:cNvPr id="51235" name="Freeform 35"/>
            <p:cNvSpPr>
              <a:spLocks/>
            </p:cNvSpPr>
            <p:nvPr/>
          </p:nvSpPr>
          <p:spPr bwMode="auto">
            <a:xfrm>
              <a:off x="497" y="1427"/>
              <a:ext cx="379" cy="160"/>
            </a:xfrm>
            <a:custGeom>
              <a:avLst/>
              <a:gdLst/>
              <a:ahLst/>
              <a:cxnLst>
                <a:cxn ang="0">
                  <a:pos x="298" y="0"/>
                </a:cxn>
                <a:cxn ang="0">
                  <a:pos x="276" y="29"/>
                </a:cxn>
                <a:cxn ang="0">
                  <a:pos x="264" y="43"/>
                </a:cxn>
                <a:cxn ang="0">
                  <a:pos x="232" y="57"/>
                </a:cxn>
                <a:cxn ang="0">
                  <a:pos x="157" y="90"/>
                </a:cxn>
                <a:cxn ang="0">
                  <a:pos x="76" y="124"/>
                </a:cxn>
                <a:cxn ang="0">
                  <a:pos x="0" y="160"/>
                </a:cxn>
                <a:cxn ang="0">
                  <a:pos x="55" y="143"/>
                </a:cxn>
                <a:cxn ang="0">
                  <a:pos x="117" y="115"/>
                </a:cxn>
                <a:cxn ang="0">
                  <a:pos x="185" y="86"/>
                </a:cxn>
                <a:cxn ang="0">
                  <a:pos x="239" y="62"/>
                </a:cxn>
                <a:cxn ang="0">
                  <a:pos x="273" y="57"/>
                </a:cxn>
                <a:cxn ang="0">
                  <a:pos x="329" y="56"/>
                </a:cxn>
                <a:cxn ang="0">
                  <a:pos x="379" y="56"/>
                </a:cxn>
                <a:cxn ang="0">
                  <a:pos x="333" y="50"/>
                </a:cxn>
                <a:cxn ang="0">
                  <a:pos x="300" y="49"/>
                </a:cxn>
                <a:cxn ang="0">
                  <a:pos x="292" y="42"/>
                </a:cxn>
                <a:cxn ang="0">
                  <a:pos x="293" y="28"/>
                </a:cxn>
                <a:cxn ang="0">
                  <a:pos x="298" y="14"/>
                </a:cxn>
                <a:cxn ang="0">
                  <a:pos x="298" y="0"/>
                </a:cxn>
                <a:cxn ang="0">
                  <a:pos x="298" y="0"/>
                </a:cxn>
              </a:cxnLst>
              <a:rect l="0" t="0" r="r" b="b"/>
              <a:pathLst>
                <a:path w="379" h="160">
                  <a:moveTo>
                    <a:pt x="298" y="0"/>
                  </a:moveTo>
                  <a:lnTo>
                    <a:pt x="276" y="29"/>
                  </a:lnTo>
                  <a:lnTo>
                    <a:pt x="264" y="43"/>
                  </a:lnTo>
                  <a:lnTo>
                    <a:pt x="232" y="57"/>
                  </a:lnTo>
                  <a:lnTo>
                    <a:pt x="157" y="90"/>
                  </a:lnTo>
                  <a:lnTo>
                    <a:pt x="76" y="124"/>
                  </a:lnTo>
                  <a:lnTo>
                    <a:pt x="0" y="160"/>
                  </a:lnTo>
                  <a:lnTo>
                    <a:pt x="55" y="143"/>
                  </a:lnTo>
                  <a:lnTo>
                    <a:pt x="117" y="115"/>
                  </a:lnTo>
                  <a:lnTo>
                    <a:pt x="185" y="86"/>
                  </a:lnTo>
                  <a:lnTo>
                    <a:pt x="239" y="62"/>
                  </a:lnTo>
                  <a:lnTo>
                    <a:pt x="273" y="57"/>
                  </a:lnTo>
                  <a:lnTo>
                    <a:pt x="329" y="56"/>
                  </a:lnTo>
                  <a:lnTo>
                    <a:pt x="379" y="56"/>
                  </a:lnTo>
                  <a:lnTo>
                    <a:pt x="333" y="50"/>
                  </a:lnTo>
                  <a:lnTo>
                    <a:pt x="300" y="49"/>
                  </a:lnTo>
                  <a:lnTo>
                    <a:pt x="292" y="42"/>
                  </a:lnTo>
                  <a:lnTo>
                    <a:pt x="293" y="28"/>
                  </a:lnTo>
                  <a:lnTo>
                    <a:pt x="298" y="14"/>
                  </a:lnTo>
                  <a:lnTo>
                    <a:pt x="298" y="0"/>
                  </a:lnTo>
                  <a:lnTo>
                    <a:pt x="298" y="0"/>
                  </a:lnTo>
                  <a:close/>
                </a:path>
              </a:pathLst>
            </a:custGeom>
            <a:solidFill>
              <a:srgbClr val="000000"/>
            </a:solidFill>
            <a:ln w="9525">
              <a:noFill/>
              <a:round/>
              <a:headEnd/>
              <a:tailEnd/>
            </a:ln>
          </p:spPr>
          <p:txBody>
            <a:bodyPr/>
            <a:lstStyle/>
            <a:p>
              <a:endParaRPr lang="en-US"/>
            </a:p>
          </p:txBody>
        </p:sp>
        <p:sp>
          <p:nvSpPr>
            <p:cNvPr id="51236" name="Freeform 36"/>
            <p:cNvSpPr>
              <a:spLocks/>
            </p:cNvSpPr>
            <p:nvPr/>
          </p:nvSpPr>
          <p:spPr bwMode="auto">
            <a:xfrm>
              <a:off x="703" y="1722"/>
              <a:ext cx="262" cy="39"/>
            </a:xfrm>
            <a:custGeom>
              <a:avLst/>
              <a:gdLst/>
              <a:ahLst/>
              <a:cxnLst>
                <a:cxn ang="0">
                  <a:pos x="0" y="0"/>
                </a:cxn>
                <a:cxn ang="0">
                  <a:pos x="69" y="17"/>
                </a:cxn>
                <a:cxn ang="0">
                  <a:pos x="124" y="28"/>
                </a:cxn>
                <a:cxn ang="0">
                  <a:pos x="170" y="32"/>
                </a:cxn>
                <a:cxn ang="0">
                  <a:pos x="226" y="28"/>
                </a:cxn>
                <a:cxn ang="0">
                  <a:pos x="262" y="19"/>
                </a:cxn>
                <a:cxn ang="0">
                  <a:pos x="226" y="32"/>
                </a:cxn>
                <a:cxn ang="0">
                  <a:pos x="181" y="39"/>
                </a:cxn>
                <a:cxn ang="0">
                  <a:pos x="111" y="33"/>
                </a:cxn>
                <a:cxn ang="0">
                  <a:pos x="62" y="24"/>
                </a:cxn>
                <a:cxn ang="0">
                  <a:pos x="0" y="0"/>
                </a:cxn>
                <a:cxn ang="0">
                  <a:pos x="0" y="0"/>
                </a:cxn>
              </a:cxnLst>
              <a:rect l="0" t="0" r="r" b="b"/>
              <a:pathLst>
                <a:path w="262" h="39">
                  <a:moveTo>
                    <a:pt x="0" y="0"/>
                  </a:moveTo>
                  <a:lnTo>
                    <a:pt x="69" y="17"/>
                  </a:lnTo>
                  <a:lnTo>
                    <a:pt x="124" y="28"/>
                  </a:lnTo>
                  <a:lnTo>
                    <a:pt x="170" y="32"/>
                  </a:lnTo>
                  <a:lnTo>
                    <a:pt x="226" y="28"/>
                  </a:lnTo>
                  <a:lnTo>
                    <a:pt x="262" y="19"/>
                  </a:lnTo>
                  <a:lnTo>
                    <a:pt x="226" y="32"/>
                  </a:lnTo>
                  <a:lnTo>
                    <a:pt x="181" y="39"/>
                  </a:lnTo>
                  <a:lnTo>
                    <a:pt x="111" y="33"/>
                  </a:lnTo>
                  <a:lnTo>
                    <a:pt x="62" y="24"/>
                  </a:lnTo>
                  <a:lnTo>
                    <a:pt x="0" y="0"/>
                  </a:lnTo>
                  <a:lnTo>
                    <a:pt x="0" y="0"/>
                  </a:lnTo>
                  <a:close/>
                </a:path>
              </a:pathLst>
            </a:custGeom>
            <a:solidFill>
              <a:srgbClr val="000000"/>
            </a:solidFill>
            <a:ln w="9525">
              <a:noFill/>
              <a:round/>
              <a:headEnd/>
              <a:tailEnd/>
            </a:ln>
          </p:spPr>
          <p:txBody>
            <a:bodyPr/>
            <a:lstStyle/>
            <a:p>
              <a:endParaRPr lang="en-US"/>
            </a:p>
          </p:txBody>
        </p:sp>
        <p:sp>
          <p:nvSpPr>
            <p:cNvPr id="51237" name="Freeform 37"/>
            <p:cNvSpPr>
              <a:spLocks/>
            </p:cNvSpPr>
            <p:nvPr/>
          </p:nvSpPr>
          <p:spPr bwMode="auto">
            <a:xfrm>
              <a:off x="830" y="1744"/>
              <a:ext cx="170" cy="33"/>
            </a:xfrm>
            <a:custGeom>
              <a:avLst/>
              <a:gdLst/>
              <a:ahLst/>
              <a:cxnLst>
                <a:cxn ang="0">
                  <a:pos x="170" y="0"/>
                </a:cxn>
                <a:cxn ang="0">
                  <a:pos x="136" y="17"/>
                </a:cxn>
                <a:cxn ang="0">
                  <a:pos x="94" y="28"/>
                </a:cxn>
                <a:cxn ang="0">
                  <a:pos x="49" y="31"/>
                </a:cxn>
                <a:cxn ang="0">
                  <a:pos x="0" y="28"/>
                </a:cxn>
                <a:cxn ang="0">
                  <a:pos x="69" y="33"/>
                </a:cxn>
                <a:cxn ang="0">
                  <a:pos x="103" y="33"/>
                </a:cxn>
                <a:cxn ang="0">
                  <a:pos x="139" y="25"/>
                </a:cxn>
                <a:cxn ang="0">
                  <a:pos x="152" y="17"/>
                </a:cxn>
                <a:cxn ang="0">
                  <a:pos x="170" y="0"/>
                </a:cxn>
                <a:cxn ang="0">
                  <a:pos x="170" y="0"/>
                </a:cxn>
              </a:cxnLst>
              <a:rect l="0" t="0" r="r" b="b"/>
              <a:pathLst>
                <a:path w="170" h="33">
                  <a:moveTo>
                    <a:pt x="170" y="0"/>
                  </a:moveTo>
                  <a:lnTo>
                    <a:pt x="136" y="17"/>
                  </a:lnTo>
                  <a:lnTo>
                    <a:pt x="94" y="28"/>
                  </a:lnTo>
                  <a:lnTo>
                    <a:pt x="49" y="31"/>
                  </a:lnTo>
                  <a:lnTo>
                    <a:pt x="0" y="28"/>
                  </a:lnTo>
                  <a:lnTo>
                    <a:pt x="69" y="33"/>
                  </a:lnTo>
                  <a:lnTo>
                    <a:pt x="103" y="33"/>
                  </a:lnTo>
                  <a:lnTo>
                    <a:pt x="139" y="25"/>
                  </a:lnTo>
                  <a:lnTo>
                    <a:pt x="152" y="17"/>
                  </a:lnTo>
                  <a:lnTo>
                    <a:pt x="170" y="0"/>
                  </a:lnTo>
                  <a:lnTo>
                    <a:pt x="170" y="0"/>
                  </a:lnTo>
                  <a:close/>
                </a:path>
              </a:pathLst>
            </a:custGeom>
            <a:solidFill>
              <a:srgbClr val="000000"/>
            </a:solidFill>
            <a:ln w="9525">
              <a:noFill/>
              <a:round/>
              <a:headEnd/>
              <a:tailEnd/>
            </a:ln>
          </p:spPr>
          <p:txBody>
            <a:bodyPr/>
            <a:lstStyle/>
            <a:p>
              <a:endParaRPr lang="en-US"/>
            </a:p>
          </p:txBody>
        </p:sp>
      </p:grpSp>
      <p:grpSp>
        <p:nvGrpSpPr>
          <p:cNvPr id="51220" name="Group 20"/>
          <p:cNvGrpSpPr>
            <a:grpSpLocks/>
          </p:cNvGrpSpPr>
          <p:nvPr/>
        </p:nvGrpSpPr>
        <p:grpSpPr bwMode="auto">
          <a:xfrm>
            <a:off x="296863" y="2359025"/>
            <a:ext cx="1577975" cy="2389188"/>
            <a:chOff x="491" y="2054"/>
            <a:chExt cx="1227" cy="1857"/>
          </a:xfrm>
        </p:grpSpPr>
        <p:sp>
          <p:nvSpPr>
            <p:cNvPr id="51208" name="Freeform 8"/>
            <p:cNvSpPr>
              <a:spLocks/>
            </p:cNvSpPr>
            <p:nvPr/>
          </p:nvSpPr>
          <p:spPr bwMode="auto">
            <a:xfrm>
              <a:off x="951" y="2673"/>
              <a:ext cx="318" cy="654"/>
            </a:xfrm>
            <a:custGeom>
              <a:avLst/>
              <a:gdLst/>
              <a:ahLst/>
              <a:cxnLst>
                <a:cxn ang="0">
                  <a:pos x="75" y="52"/>
                </a:cxn>
                <a:cxn ang="0">
                  <a:pos x="109" y="14"/>
                </a:cxn>
                <a:cxn ang="0">
                  <a:pos x="175" y="0"/>
                </a:cxn>
                <a:cxn ang="0">
                  <a:pos x="231" y="14"/>
                </a:cxn>
                <a:cxn ang="0">
                  <a:pos x="262" y="35"/>
                </a:cxn>
                <a:cxn ang="0">
                  <a:pos x="287" y="78"/>
                </a:cxn>
                <a:cxn ang="0">
                  <a:pos x="309" y="154"/>
                </a:cxn>
                <a:cxn ang="0">
                  <a:pos x="318" y="235"/>
                </a:cxn>
                <a:cxn ang="0">
                  <a:pos x="318" y="383"/>
                </a:cxn>
                <a:cxn ang="0">
                  <a:pos x="287" y="512"/>
                </a:cxn>
                <a:cxn ang="0">
                  <a:pos x="240" y="584"/>
                </a:cxn>
                <a:cxn ang="0">
                  <a:pos x="193" y="625"/>
                </a:cxn>
                <a:cxn ang="0">
                  <a:pos x="140" y="654"/>
                </a:cxn>
                <a:cxn ang="0">
                  <a:pos x="65" y="651"/>
                </a:cxn>
                <a:cxn ang="0">
                  <a:pos x="6" y="608"/>
                </a:cxn>
                <a:cxn ang="0">
                  <a:pos x="0" y="555"/>
                </a:cxn>
                <a:cxn ang="0">
                  <a:pos x="28" y="476"/>
                </a:cxn>
                <a:cxn ang="0">
                  <a:pos x="53" y="389"/>
                </a:cxn>
                <a:cxn ang="0">
                  <a:pos x="62" y="276"/>
                </a:cxn>
                <a:cxn ang="0">
                  <a:pos x="47" y="180"/>
                </a:cxn>
                <a:cxn ang="0">
                  <a:pos x="47" y="110"/>
                </a:cxn>
                <a:cxn ang="0">
                  <a:pos x="75" y="52"/>
                </a:cxn>
              </a:cxnLst>
              <a:rect l="0" t="0" r="r" b="b"/>
              <a:pathLst>
                <a:path w="318" h="654">
                  <a:moveTo>
                    <a:pt x="75" y="52"/>
                  </a:moveTo>
                  <a:lnTo>
                    <a:pt x="109" y="14"/>
                  </a:lnTo>
                  <a:lnTo>
                    <a:pt x="175" y="0"/>
                  </a:lnTo>
                  <a:lnTo>
                    <a:pt x="231" y="14"/>
                  </a:lnTo>
                  <a:lnTo>
                    <a:pt x="262" y="35"/>
                  </a:lnTo>
                  <a:lnTo>
                    <a:pt x="287" y="78"/>
                  </a:lnTo>
                  <a:lnTo>
                    <a:pt x="309" y="154"/>
                  </a:lnTo>
                  <a:lnTo>
                    <a:pt x="318" y="235"/>
                  </a:lnTo>
                  <a:lnTo>
                    <a:pt x="318" y="383"/>
                  </a:lnTo>
                  <a:lnTo>
                    <a:pt x="287" y="512"/>
                  </a:lnTo>
                  <a:lnTo>
                    <a:pt x="240" y="584"/>
                  </a:lnTo>
                  <a:lnTo>
                    <a:pt x="193" y="625"/>
                  </a:lnTo>
                  <a:lnTo>
                    <a:pt x="140" y="654"/>
                  </a:lnTo>
                  <a:lnTo>
                    <a:pt x="65" y="651"/>
                  </a:lnTo>
                  <a:lnTo>
                    <a:pt x="6" y="608"/>
                  </a:lnTo>
                  <a:lnTo>
                    <a:pt x="0" y="555"/>
                  </a:lnTo>
                  <a:lnTo>
                    <a:pt x="28" y="476"/>
                  </a:lnTo>
                  <a:lnTo>
                    <a:pt x="53" y="389"/>
                  </a:lnTo>
                  <a:lnTo>
                    <a:pt x="62" y="276"/>
                  </a:lnTo>
                  <a:lnTo>
                    <a:pt x="47" y="180"/>
                  </a:lnTo>
                  <a:lnTo>
                    <a:pt x="47" y="110"/>
                  </a:lnTo>
                  <a:lnTo>
                    <a:pt x="75" y="52"/>
                  </a:lnTo>
                  <a:close/>
                </a:path>
              </a:pathLst>
            </a:custGeom>
            <a:solidFill>
              <a:srgbClr val="000000"/>
            </a:solidFill>
            <a:ln w="9525">
              <a:noFill/>
              <a:round/>
              <a:headEnd/>
              <a:tailEnd/>
            </a:ln>
          </p:spPr>
          <p:txBody>
            <a:bodyPr/>
            <a:lstStyle/>
            <a:p>
              <a:endParaRPr lang="en-US"/>
            </a:p>
          </p:txBody>
        </p:sp>
        <p:sp>
          <p:nvSpPr>
            <p:cNvPr id="51209" name="Freeform 9"/>
            <p:cNvSpPr>
              <a:spLocks/>
            </p:cNvSpPr>
            <p:nvPr/>
          </p:nvSpPr>
          <p:spPr bwMode="auto">
            <a:xfrm>
              <a:off x="1071" y="3255"/>
              <a:ext cx="366" cy="647"/>
            </a:xfrm>
            <a:custGeom>
              <a:avLst/>
              <a:gdLst/>
              <a:ahLst/>
              <a:cxnLst>
                <a:cxn ang="0">
                  <a:pos x="122" y="27"/>
                </a:cxn>
                <a:cxn ang="0">
                  <a:pos x="78" y="0"/>
                </a:cxn>
                <a:cxn ang="0">
                  <a:pos x="22" y="0"/>
                </a:cxn>
                <a:cxn ang="0">
                  <a:pos x="0" y="35"/>
                </a:cxn>
                <a:cxn ang="0">
                  <a:pos x="9" y="87"/>
                </a:cxn>
                <a:cxn ang="0">
                  <a:pos x="59" y="139"/>
                </a:cxn>
                <a:cxn ang="0">
                  <a:pos x="162" y="186"/>
                </a:cxn>
                <a:cxn ang="0">
                  <a:pos x="281" y="287"/>
                </a:cxn>
                <a:cxn ang="0">
                  <a:pos x="301" y="331"/>
                </a:cxn>
                <a:cxn ang="0">
                  <a:pos x="290" y="351"/>
                </a:cxn>
                <a:cxn ang="0">
                  <a:pos x="200" y="419"/>
                </a:cxn>
                <a:cxn ang="0">
                  <a:pos x="94" y="497"/>
                </a:cxn>
                <a:cxn ang="0">
                  <a:pos x="69" y="532"/>
                </a:cxn>
                <a:cxn ang="0">
                  <a:pos x="69" y="566"/>
                </a:cxn>
                <a:cxn ang="0">
                  <a:pos x="150" y="604"/>
                </a:cxn>
                <a:cxn ang="0">
                  <a:pos x="275" y="647"/>
                </a:cxn>
                <a:cxn ang="0">
                  <a:pos x="319" y="647"/>
                </a:cxn>
                <a:cxn ang="0">
                  <a:pos x="366" y="618"/>
                </a:cxn>
                <a:cxn ang="0">
                  <a:pos x="366" y="595"/>
                </a:cxn>
                <a:cxn ang="0">
                  <a:pos x="332" y="584"/>
                </a:cxn>
                <a:cxn ang="0">
                  <a:pos x="172" y="566"/>
                </a:cxn>
                <a:cxn ang="0">
                  <a:pos x="112" y="552"/>
                </a:cxn>
                <a:cxn ang="0">
                  <a:pos x="106" y="526"/>
                </a:cxn>
                <a:cxn ang="0">
                  <a:pos x="209" y="453"/>
                </a:cxn>
                <a:cxn ang="0">
                  <a:pos x="322" y="383"/>
                </a:cxn>
                <a:cxn ang="0">
                  <a:pos x="347" y="357"/>
                </a:cxn>
                <a:cxn ang="0">
                  <a:pos x="357" y="322"/>
                </a:cxn>
                <a:cxn ang="0">
                  <a:pos x="347" y="273"/>
                </a:cxn>
                <a:cxn ang="0">
                  <a:pos x="313" y="235"/>
                </a:cxn>
                <a:cxn ang="0">
                  <a:pos x="200" y="108"/>
                </a:cxn>
                <a:cxn ang="0">
                  <a:pos x="122" y="27"/>
                </a:cxn>
              </a:cxnLst>
              <a:rect l="0" t="0" r="r" b="b"/>
              <a:pathLst>
                <a:path w="366" h="647">
                  <a:moveTo>
                    <a:pt x="122" y="27"/>
                  </a:moveTo>
                  <a:lnTo>
                    <a:pt x="78" y="0"/>
                  </a:lnTo>
                  <a:lnTo>
                    <a:pt x="22" y="0"/>
                  </a:lnTo>
                  <a:lnTo>
                    <a:pt x="0" y="35"/>
                  </a:lnTo>
                  <a:lnTo>
                    <a:pt x="9" y="87"/>
                  </a:lnTo>
                  <a:lnTo>
                    <a:pt x="59" y="139"/>
                  </a:lnTo>
                  <a:lnTo>
                    <a:pt x="162" y="186"/>
                  </a:lnTo>
                  <a:lnTo>
                    <a:pt x="281" y="287"/>
                  </a:lnTo>
                  <a:lnTo>
                    <a:pt x="301" y="331"/>
                  </a:lnTo>
                  <a:lnTo>
                    <a:pt x="290" y="351"/>
                  </a:lnTo>
                  <a:lnTo>
                    <a:pt x="200" y="419"/>
                  </a:lnTo>
                  <a:lnTo>
                    <a:pt x="94" y="497"/>
                  </a:lnTo>
                  <a:lnTo>
                    <a:pt x="69" y="532"/>
                  </a:lnTo>
                  <a:lnTo>
                    <a:pt x="69" y="566"/>
                  </a:lnTo>
                  <a:lnTo>
                    <a:pt x="150" y="604"/>
                  </a:lnTo>
                  <a:lnTo>
                    <a:pt x="275" y="647"/>
                  </a:lnTo>
                  <a:lnTo>
                    <a:pt x="319" y="647"/>
                  </a:lnTo>
                  <a:lnTo>
                    <a:pt x="366" y="618"/>
                  </a:lnTo>
                  <a:lnTo>
                    <a:pt x="366" y="595"/>
                  </a:lnTo>
                  <a:lnTo>
                    <a:pt x="332" y="584"/>
                  </a:lnTo>
                  <a:lnTo>
                    <a:pt x="172" y="566"/>
                  </a:lnTo>
                  <a:lnTo>
                    <a:pt x="112" y="552"/>
                  </a:lnTo>
                  <a:lnTo>
                    <a:pt x="106" y="526"/>
                  </a:lnTo>
                  <a:lnTo>
                    <a:pt x="209" y="453"/>
                  </a:lnTo>
                  <a:lnTo>
                    <a:pt x="322" y="383"/>
                  </a:lnTo>
                  <a:lnTo>
                    <a:pt x="347" y="357"/>
                  </a:lnTo>
                  <a:lnTo>
                    <a:pt x="357" y="322"/>
                  </a:lnTo>
                  <a:lnTo>
                    <a:pt x="347" y="273"/>
                  </a:lnTo>
                  <a:lnTo>
                    <a:pt x="313" y="235"/>
                  </a:lnTo>
                  <a:lnTo>
                    <a:pt x="200" y="108"/>
                  </a:lnTo>
                  <a:lnTo>
                    <a:pt x="122" y="27"/>
                  </a:lnTo>
                  <a:close/>
                </a:path>
              </a:pathLst>
            </a:custGeom>
            <a:solidFill>
              <a:srgbClr val="000000"/>
            </a:solidFill>
            <a:ln w="9525">
              <a:noFill/>
              <a:round/>
              <a:headEnd/>
              <a:tailEnd/>
            </a:ln>
          </p:spPr>
          <p:txBody>
            <a:bodyPr/>
            <a:lstStyle/>
            <a:p>
              <a:endParaRPr lang="en-US"/>
            </a:p>
          </p:txBody>
        </p:sp>
        <p:sp>
          <p:nvSpPr>
            <p:cNvPr id="51210" name="Freeform 10"/>
            <p:cNvSpPr>
              <a:spLocks/>
            </p:cNvSpPr>
            <p:nvPr/>
          </p:nvSpPr>
          <p:spPr bwMode="auto">
            <a:xfrm>
              <a:off x="592" y="3223"/>
              <a:ext cx="455" cy="688"/>
            </a:xfrm>
            <a:custGeom>
              <a:avLst/>
              <a:gdLst/>
              <a:ahLst/>
              <a:cxnLst>
                <a:cxn ang="0">
                  <a:pos x="248" y="93"/>
                </a:cxn>
                <a:cxn ang="0">
                  <a:pos x="320" y="35"/>
                </a:cxn>
                <a:cxn ang="0">
                  <a:pos x="389" y="0"/>
                </a:cxn>
                <a:cxn ang="0">
                  <a:pos x="433" y="6"/>
                </a:cxn>
                <a:cxn ang="0">
                  <a:pos x="455" y="35"/>
                </a:cxn>
                <a:cxn ang="0">
                  <a:pos x="455" y="67"/>
                </a:cxn>
                <a:cxn ang="0">
                  <a:pos x="442" y="101"/>
                </a:cxn>
                <a:cxn ang="0">
                  <a:pos x="395" y="122"/>
                </a:cxn>
                <a:cxn ang="0">
                  <a:pos x="301" y="171"/>
                </a:cxn>
                <a:cxn ang="0">
                  <a:pos x="245" y="232"/>
                </a:cxn>
                <a:cxn ang="0">
                  <a:pos x="207" y="304"/>
                </a:cxn>
                <a:cxn ang="0">
                  <a:pos x="198" y="348"/>
                </a:cxn>
                <a:cxn ang="0">
                  <a:pos x="248" y="400"/>
                </a:cxn>
                <a:cxn ang="0">
                  <a:pos x="301" y="476"/>
                </a:cxn>
                <a:cxn ang="0">
                  <a:pos x="339" y="546"/>
                </a:cxn>
                <a:cxn ang="0">
                  <a:pos x="348" y="589"/>
                </a:cxn>
                <a:cxn ang="0">
                  <a:pos x="348" y="615"/>
                </a:cxn>
                <a:cxn ang="0">
                  <a:pos x="323" y="633"/>
                </a:cxn>
                <a:cxn ang="0">
                  <a:pos x="245" y="636"/>
                </a:cxn>
                <a:cxn ang="0">
                  <a:pos x="126" y="662"/>
                </a:cxn>
                <a:cxn ang="0">
                  <a:pos x="104" y="685"/>
                </a:cxn>
                <a:cxn ang="0">
                  <a:pos x="85" y="688"/>
                </a:cxn>
                <a:cxn ang="0">
                  <a:pos x="0" y="662"/>
                </a:cxn>
                <a:cxn ang="0">
                  <a:pos x="0" y="636"/>
                </a:cxn>
                <a:cxn ang="0">
                  <a:pos x="37" y="615"/>
                </a:cxn>
                <a:cxn ang="0">
                  <a:pos x="188" y="589"/>
                </a:cxn>
                <a:cxn ang="0">
                  <a:pos x="267" y="598"/>
                </a:cxn>
                <a:cxn ang="0">
                  <a:pos x="304" y="598"/>
                </a:cxn>
                <a:cxn ang="0">
                  <a:pos x="314" y="584"/>
                </a:cxn>
                <a:cxn ang="0">
                  <a:pos x="282" y="520"/>
                </a:cxn>
                <a:cxn ang="0">
                  <a:pos x="217" y="435"/>
                </a:cxn>
                <a:cxn ang="0">
                  <a:pos x="170" y="374"/>
                </a:cxn>
                <a:cxn ang="0">
                  <a:pos x="151" y="339"/>
                </a:cxn>
                <a:cxn ang="0">
                  <a:pos x="151" y="287"/>
                </a:cxn>
                <a:cxn ang="0">
                  <a:pos x="182" y="200"/>
                </a:cxn>
                <a:cxn ang="0">
                  <a:pos x="210" y="145"/>
                </a:cxn>
                <a:cxn ang="0">
                  <a:pos x="248" y="93"/>
                </a:cxn>
              </a:cxnLst>
              <a:rect l="0" t="0" r="r" b="b"/>
              <a:pathLst>
                <a:path w="455" h="688">
                  <a:moveTo>
                    <a:pt x="248" y="93"/>
                  </a:moveTo>
                  <a:lnTo>
                    <a:pt x="320" y="35"/>
                  </a:lnTo>
                  <a:lnTo>
                    <a:pt x="389" y="0"/>
                  </a:lnTo>
                  <a:lnTo>
                    <a:pt x="433" y="6"/>
                  </a:lnTo>
                  <a:lnTo>
                    <a:pt x="455" y="35"/>
                  </a:lnTo>
                  <a:lnTo>
                    <a:pt x="455" y="67"/>
                  </a:lnTo>
                  <a:lnTo>
                    <a:pt x="442" y="101"/>
                  </a:lnTo>
                  <a:lnTo>
                    <a:pt x="395" y="122"/>
                  </a:lnTo>
                  <a:lnTo>
                    <a:pt x="301" y="171"/>
                  </a:lnTo>
                  <a:lnTo>
                    <a:pt x="245" y="232"/>
                  </a:lnTo>
                  <a:lnTo>
                    <a:pt x="207" y="304"/>
                  </a:lnTo>
                  <a:lnTo>
                    <a:pt x="198" y="348"/>
                  </a:lnTo>
                  <a:lnTo>
                    <a:pt x="248" y="400"/>
                  </a:lnTo>
                  <a:lnTo>
                    <a:pt x="301" y="476"/>
                  </a:lnTo>
                  <a:lnTo>
                    <a:pt x="339" y="546"/>
                  </a:lnTo>
                  <a:lnTo>
                    <a:pt x="348" y="589"/>
                  </a:lnTo>
                  <a:lnTo>
                    <a:pt x="348" y="615"/>
                  </a:lnTo>
                  <a:lnTo>
                    <a:pt x="323" y="633"/>
                  </a:lnTo>
                  <a:lnTo>
                    <a:pt x="245" y="636"/>
                  </a:lnTo>
                  <a:lnTo>
                    <a:pt x="126" y="662"/>
                  </a:lnTo>
                  <a:lnTo>
                    <a:pt x="104" y="685"/>
                  </a:lnTo>
                  <a:lnTo>
                    <a:pt x="85" y="688"/>
                  </a:lnTo>
                  <a:lnTo>
                    <a:pt x="0" y="662"/>
                  </a:lnTo>
                  <a:lnTo>
                    <a:pt x="0" y="636"/>
                  </a:lnTo>
                  <a:lnTo>
                    <a:pt x="37" y="615"/>
                  </a:lnTo>
                  <a:lnTo>
                    <a:pt x="188" y="589"/>
                  </a:lnTo>
                  <a:lnTo>
                    <a:pt x="267" y="598"/>
                  </a:lnTo>
                  <a:lnTo>
                    <a:pt x="304" y="598"/>
                  </a:lnTo>
                  <a:lnTo>
                    <a:pt x="314" y="584"/>
                  </a:lnTo>
                  <a:lnTo>
                    <a:pt x="282" y="520"/>
                  </a:lnTo>
                  <a:lnTo>
                    <a:pt x="217" y="435"/>
                  </a:lnTo>
                  <a:lnTo>
                    <a:pt x="170" y="374"/>
                  </a:lnTo>
                  <a:lnTo>
                    <a:pt x="151" y="339"/>
                  </a:lnTo>
                  <a:lnTo>
                    <a:pt x="151" y="287"/>
                  </a:lnTo>
                  <a:lnTo>
                    <a:pt x="182" y="200"/>
                  </a:lnTo>
                  <a:lnTo>
                    <a:pt x="210" y="145"/>
                  </a:lnTo>
                  <a:lnTo>
                    <a:pt x="248" y="93"/>
                  </a:lnTo>
                  <a:close/>
                </a:path>
              </a:pathLst>
            </a:custGeom>
            <a:solidFill>
              <a:srgbClr val="000000"/>
            </a:solidFill>
            <a:ln w="9525">
              <a:noFill/>
              <a:round/>
              <a:headEnd/>
              <a:tailEnd/>
            </a:ln>
          </p:spPr>
          <p:txBody>
            <a:bodyPr/>
            <a:lstStyle/>
            <a:p>
              <a:endParaRPr lang="en-US"/>
            </a:p>
          </p:txBody>
        </p:sp>
        <p:sp>
          <p:nvSpPr>
            <p:cNvPr id="51211" name="Freeform 11"/>
            <p:cNvSpPr>
              <a:spLocks/>
            </p:cNvSpPr>
            <p:nvPr/>
          </p:nvSpPr>
          <p:spPr bwMode="auto">
            <a:xfrm>
              <a:off x="491" y="2399"/>
              <a:ext cx="478" cy="640"/>
            </a:xfrm>
            <a:custGeom>
              <a:avLst/>
              <a:gdLst/>
              <a:ahLst/>
              <a:cxnLst>
                <a:cxn ang="0">
                  <a:pos x="59" y="621"/>
                </a:cxn>
                <a:cxn ang="0">
                  <a:pos x="93" y="640"/>
                </a:cxn>
                <a:cxn ang="0">
                  <a:pos x="118" y="621"/>
                </a:cxn>
                <a:cxn ang="0">
                  <a:pos x="183" y="541"/>
                </a:cxn>
                <a:cxn ang="0">
                  <a:pos x="295" y="471"/>
                </a:cxn>
                <a:cxn ang="0">
                  <a:pos x="373" y="457"/>
                </a:cxn>
                <a:cxn ang="0">
                  <a:pos x="462" y="448"/>
                </a:cxn>
                <a:cxn ang="0">
                  <a:pos x="478" y="410"/>
                </a:cxn>
                <a:cxn ang="0">
                  <a:pos x="455" y="369"/>
                </a:cxn>
                <a:cxn ang="0">
                  <a:pos x="400" y="358"/>
                </a:cxn>
                <a:cxn ang="0">
                  <a:pos x="321" y="375"/>
                </a:cxn>
                <a:cxn ang="0">
                  <a:pos x="209" y="453"/>
                </a:cxn>
                <a:cxn ang="0">
                  <a:pos x="138" y="523"/>
                </a:cxn>
                <a:cxn ang="0">
                  <a:pos x="96" y="558"/>
                </a:cxn>
                <a:cxn ang="0">
                  <a:pos x="70" y="518"/>
                </a:cxn>
                <a:cxn ang="0">
                  <a:pos x="74" y="419"/>
                </a:cxn>
                <a:cxn ang="0">
                  <a:pos x="104" y="297"/>
                </a:cxn>
                <a:cxn ang="0">
                  <a:pos x="138" y="256"/>
                </a:cxn>
                <a:cxn ang="0">
                  <a:pos x="187" y="220"/>
                </a:cxn>
                <a:cxn ang="0">
                  <a:pos x="217" y="191"/>
                </a:cxn>
                <a:cxn ang="0">
                  <a:pos x="133" y="134"/>
                </a:cxn>
                <a:cxn ang="0">
                  <a:pos x="59" y="64"/>
                </a:cxn>
                <a:cxn ang="0">
                  <a:pos x="44" y="0"/>
                </a:cxn>
                <a:cxn ang="0">
                  <a:pos x="11" y="3"/>
                </a:cxn>
                <a:cxn ang="0">
                  <a:pos x="0" y="87"/>
                </a:cxn>
                <a:cxn ang="0">
                  <a:pos x="62" y="139"/>
                </a:cxn>
                <a:cxn ang="0">
                  <a:pos x="130" y="195"/>
                </a:cxn>
                <a:cxn ang="0">
                  <a:pos x="96" y="252"/>
                </a:cxn>
                <a:cxn ang="0">
                  <a:pos x="62" y="323"/>
                </a:cxn>
                <a:cxn ang="0">
                  <a:pos x="40" y="413"/>
                </a:cxn>
                <a:cxn ang="0">
                  <a:pos x="25" y="505"/>
                </a:cxn>
                <a:cxn ang="0">
                  <a:pos x="40" y="584"/>
                </a:cxn>
                <a:cxn ang="0">
                  <a:pos x="59" y="621"/>
                </a:cxn>
              </a:cxnLst>
              <a:rect l="0" t="0" r="r" b="b"/>
              <a:pathLst>
                <a:path w="478" h="640">
                  <a:moveTo>
                    <a:pt x="59" y="621"/>
                  </a:moveTo>
                  <a:lnTo>
                    <a:pt x="93" y="640"/>
                  </a:lnTo>
                  <a:lnTo>
                    <a:pt x="118" y="621"/>
                  </a:lnTo>
                  <a:lnTo>
                    <a:pt x="183" y="541"/>
                  </a:lnTo>
                  <a:lnTo>
                    <a:pt x="295" y="471"/>
                  </a:lnTo>
                  <a:lnTo>
                    <a:pt x="373" y="457"/>
                  </a:lnTo>
                  <a:lnTo>
                    <a:pt x="462" y="448"/>
                  </a:lnTo>
                  <a:lnTo>
                    <a:pt x="478" y="410"/>
                  </a:lnTo>
                  <a:lnTo>
                    <a:pt x="455" y="369"/>
                  </a:lnTo>
                  <a:lnTo>
                    <a:pt x="400" y="358"/>
                  </a:lnTo>
                  <a:lnTo>
                    <a:pt x="321" y="375"/>
                  </a:lnTo>
                  <a:lnTo>
                    <a:pt x="209" y="453"/>
                  </a:lnTo>
                  <a:lnTo>
                    <a:pt x="138" y="523"/>
                  </a:lnTo>
                  <a:lnTo>
                    <a:pt x="96" y="558"/>
                  </a:lnTo>
                  <a:lnTo>
                    <a:pt x="70" y="518"/>
                  </a:lnTo>
                  <a:lnTo>
                    <a:pt x="74" y="419"/>
                  </a:lnTo>
                  <a:lnTo>
                    <a:pt x="104" y="297"/>
                  </a:lnTo>
                  <a:lnTo>
                    <a:pt x="138" y="256"/>
                  </a:lnTo>
                  <a:lnTo>
                    <a:pt x="187" y="220"/>
                  </a:lnTo>
                  <a:lnTo>
                    <a:pt x="217" y="191"/>
                  </a:lnTo>
                  <a:lnTo>
                    <a:pt x="133" y="134"/>
                  </a:lnTo>
                  <a:lnTo>
                    <a:pt x="59" y="64"/>
                  </a:lnTo>
                  <a:lnTo>
                    <a:pt x="44" y="0"/>
                  </a:lnTo>
                  <a:lnTo>
                    <a:pt x="11" y="3"/>
                  </a:lnTo>
                  <a:lnTo>
                    <a:pt x="0" y="87"/>
                  </a:lnTo>
                  <a:lnTo>
                    <a:pt x="62" y="139"/>
                  </a:lnTo>
                  <a:lnTo>
                    <a:pt x="130" y="195"/>
                  </a:lnTo>
                  <a:lnTo>
                    <a:pt x="96" y="252"/>
                  </a:lnTo>
                  <a:lnTo>
                    <a:pt x="62" y="323"/>
                  </a:lnTo>
                  <a:lnTo>
                    <a:pt x="40" y="413"/>
                  </a:lnTo>
                  <a:lnTo>
                    <a:pt x="25" y="505"/>
                  </a:lnTo>
                  <a:lnTo>
                    <a:pt x="40" y="584"/>
                  </a:lnTo>
                  <a:lnTo>
                    <a:pt x="59" y="621"/>
                  </a:lnTo>
                  <a:close/>
                </a:path>
              </a:pathLst>
            </a:custGeom>
            <a:solidFill>
              <a:srgbClr val="000000"/>
            </a:solidFill>
            <a:ln w="9525">
              <a:noFill/>
              <a:round/>
              <a:headEnd/>
              <a:tailEnd/>
            </a:ln>
          </p:spPr>
          <p:txBody>
            <a:bodyPr/>
            <a:lstStyle/>
            <a:p>
              <a:endParaRPr lang="en-US"/>
            </a:p>
          </p:txBody>
        </p:sp>
        <p:sp>
          <p:nvSpPr>
            <p:cNvPr id="51212" name="Freeform 12"/>
            <p:cNvSpPr>
              <a:spLocks/>
            </p:cNvSpPr>
            <p:nvPr/>
          </p:nvSpPr>
          <p:spPr bwMode="auto">
            <a:xfrm>
              <a:off x="1267" y="2054"/>
              <a:ext cx="451" cy="695"/>
            </a:xfrm>
            <a:custGeom>
              <a:avLst/>
              <a:gdLst/>
              <a:ahLst/>
              <a:cxnLst>
                <a:cxn ang="0">
                  <a:pos x="0" y="689"/>
                </a:cxn>
                <a:cxn ang="0">
                  <a:pos x="0" y="643"/>
                </a:cxn>
                <a:cxn ang="0">
                  <a:pos x="28" y="607"/>
                </a:cxn>
                <a:cxn ang="0">
                  <a:pos x="151" y="566"/>
                </a:cxn>
                <a:cxn ang="0">
                  <a:pos x="301" y="532"/>
                </a:cxn>
                <a:cxn ang="0">
                  <a:pos x="389" y="511"/>
                </a:cxn>
                <a:cxn ang="0">
                  <a:pos x="398" y="494"/>
                </a:cxn>
                <a:cxn ang="0">
                  <a:pos x="357" y="442"/>
                </a:cxn>
                <a:cxn ang="0">
                  <a:pos x="276" y="366"/>
                </a:cxn>
                <a:cxn ang="0">
                  <a:pos x="192" y="303"/>
                </a:cxn>
                <a:cxn ang="0">
                  <a:pos x="126" y="268"/>
                </a:cxn>
                <a:cxn ang="0">
                  <a:pos x="88" y="233"/>
                </a:cxn>
                <a:cxn ang="0">
                  <a:pos x="84" y="207"/>
                </a:cxn>
                <a:cxn ang="0">
                  <a:pos x="107" y="184"/>
                </a:cxn>
                <a:cxn ang="0">
                  <a:pos x="160" y="172"/>
                </a:cxn>
                <a:cxn ang="0">
                  <a:pos x="226" y="129"/>
                </a:cxn>
                <a:cxn ang="0">
                  <a:pos x="235" y="84"/>
                </a:cxn>
                <a:cxn ang="0">
                  <a:pos x="235" y="23"/>
                </a:cxn>
                <a:cxn ang="0">
                  <a:pos x="229" y="0"/>
                </a:cxn>
                <a:cxn ang="0">
                  <a:pos x="254" y="6"/>
                </a:cxn>
                <a:cxn ang="0">
                  <a:pos x="289" y="58"/>
                </a:cxn>
                <a:cxn ang="0">
                  <a:pos x="301" y="113"/>
                </a:cxn>
                <a:cxn ang="0">
                  <a:pos x="264" y="155"/>
                </a:cxn>
                <a:cxn ang="0">
                  <a:pos x="229" y="166"/>
                </a:cxn>
                <a:cxn ang="0">
                  <a:pos x="164" y="198"/>
                </a:cxn>
                <a:cxn ang="0">
                  <a:pos x="151" y="216"/>
                </a:cxn>
                <a:cxn ang="0">
                  <a:pos x="160" y="233"/>
                </a:cxn>
                <a:cxn ang="0">
                  <a:pos x="220" y="279"/>
                </a:cxn>
                <a:cxn ang="0">
                  <a:pos x="282" y="305"/>
                </a:cxn>
                <a:cxn ang="0">
                  <a:pos x="367" y="372"/>
                </a:cxn>
                <a:cxn ang="0">
                  <a:pos x="423" y="450"/>
                </a:cxn>
                <a:cxn ang="0">
                  <a:pos x="451" y="511"/>
                </a:cxn>
                <a:cxn ang="0">
                  <a:pos x="442" y="532"/>
                </a:cxn>
                <a:cxn ang="0">
                  <a:pos x="423" y="546"/>
                </a:cxn>
                <a:cxn ang="0">
                  <a:pos x="351" y="572"/>
                </a:cxn>
                <a:cxn ang="0">
                  <a:pos x="207" y="616"/>
                </a:cxn>
                <a:cxn ang="0">
                  <a:pos x="117" y="654"/>
                </a:cxn>
                <a:cxn ang="0">
                  <a:pos x="56" y="686"/>
                </a:cxn>
                <a:cxn ang="0">
                  <a:pos x="19" y="695"/>
                </a:cxn>
                <a:cxn ang="0">
                  <a:pos x="0" y="689"/>
                </a:cxn>
              </a:cxnLst>
              <a:rect l="0" t="0" r="r" b="b"/>
              <a:pathLst>
                <a:path w="451" h="695">
                  <a:moveTo>
                    <a:pt x="0" y="689"/>
                  </a:moveTo>
                  <a:lnTo>
                    <a:pt x="0" y="643"/>
                  </a:lnTo>
                  <a:lnTo>
                    <a:pt x="28" y="607"/>
                  </a:lnTo>
                  <a:lnTo>
                    <a:pt x="151" y="566"/>
                  </a:lnTo>
                  <a:lnTo>
                    <a:pt x="301" y="532"/>
                  </a:lnTo>
                  <a:lnTo>
                    <a:pt x="389" y="511"/>
                  </a:lnTo>
                  <a:lnTo>
                    <a:pt x="398" y="494"/>
                  </a:lnTo>
                  <a:lnTo>
                    <a:pt x="357" y="442"/>
                  </a:lnTo>
                  <a:lnTo>
                    <a:pt x="276" y="366"/>
                  </a:lnTo>
                  <a:lnTo>
                    <a:pt x="192" y="303"/>
                  </a:lnTo>
                  <a:lnTo>
                    <a:pt x="126" y="268"/>
                  </a:lnTo>
                  <a:lnTo>
                    <a:pt x="88" y="233"/>
                  </a:lnTo>
                  <a:lnTo>
                    <a:pt x="84" y="207"/>
                  </a:lnTo>
                  <a:lnTo>
                    <a:pt x="107" y="184"/>
                  </a:lnTo>
                  <a:lnTo>
                    <a:pt x="160" y="172"/>
                  </a:lnTo>
                  <a:lnTo>
                    <a:pt x="226" y="129"/>
                  </a:lnTo>
                  <a:lnTo>
                    <a:pt x="235" y="84"/>
                  </a:lnTo>
                  <a:lnTo>
                    <a:pt x="235" y="23"/>
                  </a:lnTo>
                  <a:lnTo>
                    <a:pt x="229" y="0"/>
                  </a:lnTo>
                  <a:lnTo>
                    <a:pt x="254" y="6"/>
                  </a:lnTo>
                  <a:lnTo>
                    <a:pt x="289" y="58"/>
                  </a:lnTo>
                  <a:lnTo>
                    <a:pt x="301" y="113"/>
                  </a:lnTo>
                  <a:lnTo>
                    <a:pt x="264" y="155"/>
                  </a:lnTo>
                  <a:lnTo>
                    <a:pt x="229" y="166"/>
                  </a:lnTo>
                  <a:lnTo>
                    <a:pt x="164" y="198"/>
                  </a:lnTo>
                  <a:lnTo>
                    <a:pt x="151" y="216"/>
                  </a:lnTo>
                  <a:lnTo>
                    <a:pt x="160" y="233"/>
                  </a:lnTo>
                  <a:lnTo>
                    <a:pt x="220" y="279"/>
                  </a:lnTo>
                  <a:lnTo>
                    <a:pt x="282" y="305"/>
                  </a:lnTo>
                  <a:lnTo>
                    <a:pt x="367" y="372"/>
                  </a:lnTo>
                  <a:lnTo>
                    <a:pt x="423" y="450"/>
                  </a:lnTo>
                  <a:lnTo>
                    <a:pt x="451" y="511"/>
                  </a:lnTo>
                  <a:lnTo>
                    <a:pt x="442" y="532"/>
                  </a:lnTo>
                  <a:lnTo>
                    <a:pt x="423" y="546"/>
                  </a:lnTo>
                  <a:lnTo>
                    <a:pt x="351" y="572"/>
                  </a:lnTo>
                  <a:lnTo>
                    <a:pt x="207" y="616"/>
                  </a:lnTo>
                  <a:lnTo>
                    <a:pt x="117" y="654"/>
                  </a:lnTo>
                  <a:lnTo>
                    <a:pt x="56" y="686"/>
                  </a:lnTo>
                  <a:lnTo>
                    <a:pt x="19" y="695"/>
                  </a:lnTo>
                  <a:lnTo>
                    <a:pt x="0" y="689"/>
                  </a:lnTo>
                  <a:close/>
                </a:path>
              </a:pathLst>
            </a:custGeom>
            <a:solidFill>
              <a:srgbClr val="000000"/>
            </a:solidFill>
            <a:ln w="9525">
              <a:noFill/>
              <a:round/>
              <a:headEnd/>
              <a:tailEnd/>
            </a:ln>
          </p:spPr>
          <p:txBody>
            <a:bodyPr/>
            <a:lstStyle/>
            <a:p>
              <a:endParaRPr lang="en-US"/>
            </a:p>
          </p:txBody>
        </p:sp>
        <p:sp>
          <p:nvSpPr>
            <p:cNvPr id="51213" name="Freeform 13"/>
            <p:cNvSpPr>
              <a:spLocks/>
            </p:cNvSpPr>
            <p:nvPr/>
          </p:nvSpPr>
          <p:spPr bwMode="auto">
            <a:xfrm>
              <a:off x="822" y="2157"/>
              <a:ext cx="354" cy="495"/>
            </a:xfrm>
            <a:custGeom>
              <a:avLst/>
              <a:gdLst/>
              <a:ahLst/>
              <a:cxnLst>
                <a:cxn ang="0">
                  <a:pos x="72" y="402"/>
                </a:cxn>
                <a:cxn ang="0">
                  <a:pos x="113" y="446"/>
                </a:cxn>
                <a:cxn ang="0">
                  <a:pos x="179" y="486"/>
                </a:cxn>
                <a:cxn ang="0">
                  <a:pos x="235" y="495"/>
                </a:cxn>
                <a:cxn ang="0">
                  <a:pos x="278" y="486"/>
                </a:cxn>
                <a:cxn ang="0">
                  <a:pos x="329" y="452"/>
                </a:cxn>
                <a:cxn ang="0">
                  <a:pos x="347" y="382"/>
                </a:cxn>
                <a:cxn ang="0">
                  <a:pos x="354" y="330"/>
                </a:cxn>
                <a:cxn ang="0">
                  <a:pos x="338" y="280"/>
                </a:cxn>
                <a:cxn ang="0">
                  <a:pos x="309" y="219"/>
                </a:cxn>
                <a:cxn ang="0">
                  <a:pos x="282" y="166"/>
                </a:cxn>
                <a:cxn ang="0">
                  <a:pos x="278" y="155"/>
                </a:cxn>
                <a:cxn ang="0">
                  <a:pos x="291" y="94"/>
                </a:cxn>
                <a:cxn ang="0">
                  <a:pos x="329" y="33"/>
                </a:cxn>
                <a:cxn ang="0">
                  <a:pos x="335" y="14"/>
                </a:cxn>
                <a:cxn ang="0">
                  <a:pos x="315" y="0"/>
                </a:cxn>
                <a:cxn ang="0">
                  <a:pos x="291" y="0"/>
                </a:cxn>
                <a:cxn ang="0">
                  <a:pos x="263" y="80"/>
                </a:cxn>
                <a:cxn ang="0">
                  <a:pos x="251" y="132"/>
                </a:cxn>
                <a:cxn ang="0">
                  <a:pos x="216" y="97"/>
                </a:cxn>
                <a:cxn ang="0">
                  <a:pos x="188" y="71"/>
                </a:cxn>
                <a:cxn ang="0">
                  <a:pos x="128" y="50"/>
                </a:cxn>
                <a:cxn ang="0">
                  <a:pos x="85" y="50"/>
                </a:cxn>
                <a:cxn ang="0">
                  <a:pos x="19" y="80"/>
                </a:cxn>
                <a:cxn ang="0">
                  <a:pos x="0" y="164"/>
                </a:cxn>
                <a:cxn ang="0">
                  <a:pos x="16" y="271"/>
                </a:cxn>
                <a:cxn ang="0">
                  <a:pos x="44" y="373"/>
                </a:cxn>
                <a:cxn ang="0">
                  <a:pos x="72" y="402"/>
                </a:cxn>
              </a:cxnLst>
              <a:rect l="0" t="0" r="r" b="b"/>
              <a:pathLst>
                <a:path w="354" h="495">
                  <a:moveTo>
                    <a:pt x="72" y="402"/>
                  </a:moveTo>
                  <a:lnTo>
                    <a:pt x="113" y="446"/>
                  </a:lnTo>
                  <a:lnTo>
                    <a:pt x="179" y="486"/>
                  </a:lnTo>
                  <a:lnTo>
                    <a:pt x="235" y="495"/>
                  </a:lnTo>
                  <a:lnTo>
                    <a:pt x="278" y="486"/>
                  </a:lnTo>
                  <a:lnTo>
                    <a:pt x="329" y="452"/>
                  </a:lnTo>
                  <a:lnTo>
                    <a:pt x="347" y="382"/>
                  </a:lnTo>
                  <a:lnTo>
                    <a:pt x="354" y="330"/>
                  </a:lnTo>
                  <a:lnTo>
                    <a:pt x="338" y="280"/>
                  </a:lnTo>
                  <a:lnTo>
                    <a:pt x="309" y="219"/>
                  </a:lnTo>
                  <a:lnTo>
                    <a:pt x="282" y="166"/>
                  </a:lnTo>
                  <a:lnTo>
                    <a:pt x="278" y="155"/>
                  </a:lnTo>
                  <a:lnTo>
                    <a:pt x="291" y="94"/>
                  </a:lnTo>
                  <a:lnTo>
                    <a:pt x="329" y="33"/>
                  </a:lnTo>
                  <a:lnTo>
                    <a:pt x="335" y="14"/>
                  </a:lnTo>
                  <a:lnTo>
                    <a:pt x="315" y="0"/>
                  </a:lnTo>
                  <a:lnTo>
                    <a:pt x="291" y="0"/>
                  </a:lnTo>
                  <a:lnTo>
                    <a:pt x="263" y="80"/>
                  </a:lnTo>
                  <a:lnTo>
                    <a:pt x="251" y="132"/>
                  </a:lnTo>
                  <a:lnTo>
                    <a:pt x="216" y="97"/>
                  </a:lnTo>
                  <a:lnTo>
                    <a:pt x="188" y="71"/>
                  </a:lnTo>
                  <a:lnTo>
                    <a:pt x="128" y="50"/>
                  </a:lnTo>
                  <a:lnTo>
                    <a:pt x="85" y="50"/>
                  </a:lnTo>
                  <a:lnTo>
                    <a:pt x="19" y="80"/>
                  </a:lnTo>
                  <a:lnTo>
                    <a:pt x="0" y="164"/>
                  </a:lnTo>
                  <a:lnTo>
                    <a:pt x="16" y="271"/>
                  </a:lnTo>
                  <a:lnTo>
                    <a:pt x="44" y="373"/>
                  </a:lnTo>
                  <a:lnTo>
                    <a:pt x="72" y="402"/>
                  </a:lnTo>
                  <a:close/>
                </a:path>
              </a:pathLst>
            </a:custGeom>
            <a:solidFill>
              <a:srgbClr val="000000"/>
            </a:solidFill>
            <a:ln w="9525">
              <a:noFill/>
              <a:round/>
              <a:headEnd/>
              <a:tailEnd/>
            </a:ln>
          </p:spPr>
          <p:txBody>
            <a:bodyPr/>
            <a:lstStyle/>
            <a:p>
              <a:endParaRPr lang="en-US"/>
            </a:p>
          </p:txBody>
        </p:sp>
      </p:grpSp>
      <p:pic>
        <p:nvPicPr>
          <p:cNvPr id="51239" name="Picture 39"/>
          <p:cNvPicPr>
            <a:picLocks noChangeAspect="1" noChangeArrowheads="1"/>
          </p:cNvPicPr>
          <p:nvPr/>
        </p:nvPicPr>
        <p:blipFill>
          <a:blip r:embed="rId2"/>
          <a:srcRect/>
          <a:stretch>
            <a:fillRect/>
          </a:stretch>
        </p:blipFill>
        <p:spPr bwMode="auto">
          <a:xfrm>
            <a:off x="1031875" y="4522788"/>
            <a:ext cx="1022350" cy="1271587"/>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slide(fromBottom)">
                                      <p:cBhvr>
                                        <p:cTn id="7" dur="500"/>
                                        <p:tgtEl>
                                          <p:spTgt spid="5120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1220"/>
                                        </p:tgtEl>
                                        <p:attrNameLst>
                                          <p:attrName>style.visibility</p:attrName>
                                        </p:attrNameLst>
                                      </p:cBhvr>
                                      <p:to>
                                        <p:strVal val="visible"/>
                                      </p:to>
                                    </p:set>
                                    <p:animEffect transition="in" filter="wipe(down)">
                                      <p:cBhvr>
                                        <p:cTn id="11" dur="500"/>
                                        <p:tgtEl>
                                          <p:spTgt spid="51220"/>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51238"/>
                                        </p:tgtEl>
                                        <p:attrNameLst>
                                          <p:attrName>style.visibility</p:attrName>
                                        </p:attrNameLst>
                                      </p:cBhvr>
                                      <p:to>
                                        <p:strVal val="visible"/>
                                      </p:to>
                                    </p:set>
                                    <p:animEffect transition="in" filter="slide(fromBottom)">
                                      <p:cBhvr>
                                        <p:cTn id="15" dur="500"/>
                                        <p:tgtEl>
                                          <p:spTgt spid="51238"/>
                                        </p:tgtEl>
                                      </p:cBhvr>
                                    </p:animEffect>
                                  </p:childTnLst>
                                </p:cTn>
                              </p:par>
                            </p:childTnLst>
                          </p:cTn>
                        </p:par>
                        <p:par>
                          <p:cTn id="16" fill="hold">
                            <p:stCondLst>
                              <p:cond delay="1500"/>
                            </p:stCondLst>
                            <p:childTnLst>
                              <p:par>
                                <p:cTn id="17" presetID="4" presetClass="entr" presetSubtype="32" fill="hold" nodeType="afterEffect">
                                  <p:stCondLst>
                                    <p:cond delay="0"/>
                                  </p:stCondLst>
                                  <p:childTnLst>
                                    <p:set>
                                      <p:cBhvr>
                                        <p:cTn id="18" dur="1" fill="hold">
                                          <p:stCondLst>
                                            <p:cond delay="0"/>
                                          </p:stCondLst>
                                        </p:cTn>
                                        <p:tgtEl>
                                          <p:spTgt spid="51239"/>
                                        </p:tgtEl>
                                        <p:attrNameLst>
                                          <p:attrName>style.visibility</p:attrName>
                                        </p:attrNameLst>
                                      </p:cBhvr>
                                      <p:to>
                                        <p:strVal val="visible"/>
                                      </p:to>
                                    </p:set>
                                    <p:animEffect transition="in" filter="box(out)">
                                      <p:cBhvr>
                                        <p:cTn id="19" dur="500"/>
                                        <p:tgtEl>
                                          <p:spTgt spid="51239"/>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51205">
                                            <p:txEl>
                                              <p:pRg st="0" end="0"/>
                                            </p:txEl>
                                          </p:spTgt>
                                        </p:tgtEl>
                                        <p:attrNameLst>
                                          <p:attrName>style.visibility</p:attrName>
                                        </p:attrNameLst>
                                      </p:cBhvr>
                                      <p:to>
                                        <p:strVal val="visible"/>
                                      </p:to>
                                    </p:set>
                                    <p:animEffect transition="in" filter="slide(fromLeft)">
                                      <p:cBhvr>
                                        <p:cTn id="23" dur="500"/>
                                        <p:tgtEl>
                                          <p:spTgt spid="51205">
                                            <p:txEl>
                                              <p:pRg st="0" end="0"/>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51205">
                                            <p:txEl>
                                              <p:pRg st="1" end="1"/>
                                            </p:txEl>
                                          </p:spTgt>
                                        </p:tgtEl>
                                        <p:attrNameLst>
                                          <p:attrName>style.visibility</p:attrName>
                                        </p:attrNameLst>
                                      </p:cBhvr>
                                      <p:to>
                                        <p:strVal val="visible"/>
                                      </p:to>
                                    </p:set>
                                    <p:animEffect transition="in" filter="slide(fromLeft)">
                                      <p:cBhvr>
                                        <p:cTn id="27" dur="500"/>
                                        <p:tgtEl>
                                          <p:spTgt spid="51205">
                                            <p:txEl>
                                              <p:pRg st="1" end="1"/>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51205">
                                            <p:txEl>
                                              <p:pRg st="2" end="2"/>
                                            </p:txEl>
                                          </p:spTgt>
                                        </p:tgtEl>
                                        <p:attrNameLst>
                                          <p:attrName>style.visibility</p:attrName>
                                        </p:attrNameLst>
                                      </p:cBhvr>
                                      <p:to>
                                        <p:strVal val="visible"/>
                                      </p:to>
                                    </p:set>
                                    <p:animEffect transition="in" filter="slide(fromLeft)">
                                      <p:cBhvr>
                                        <p:cTn id="31" dur="500"/>
                                        <p:tgtEl>
                                          <p:spTgt spid="51205">
                                            <p:txEl>
                                              <p:pRg st="2" end="2"/>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51205">
                                            <p:txEl>
                                              <p:pRg st="3" end="3"/>
                                            </p:txEl>
                                          </p:spTgt>
                                        </p:tgtEl>
                                        <p:attrNameLst>
                                          <p:attrName>style.visibility</p:attrName>
                                        </p:attrNameLst>
                                      </p:cBhvr>
                                      <p:to>
                                        <p:strVal val="visible"/>
                                      </p:to>
                                    </p:set>
                                    <p:animEffect transition="in" filter="slide(fromLeft)">
                                      <p:cBhvr>
                                        <p:cTn id="35" dur="500"/>
                                        <p:tgtEl>
                                          <p:spTgt spid="51205">
                                            <p:txEl>
                                              <p:pRg st="3" end="3"/>
                                            </p:txEl>
                                          </p:spTgt>
                                        </p:tgtEl>
                                      </p:cBhvr>
                                    </p:animEffect>
                                  </p:childTnLst>
                                </p:cTn>
                              </p:par>
                            </p:childTnLst>
                          </p:cTn>
                        </p:par>
                        <p:par>
                          <p:cTn id="36" fill="hold">
                            <p:stCondLst>
                              <p:cond delay="4000"/>
                            </p:stCondLst>
                            <p:childTnLst>
                              <p:par>
                                <p:cTn id="37" presetID="12" presetClass="entr" presetSubtype="8" fill="hold" grpId="0" nodeType="afterEffect">
                                  <p:stCondLst>
                                    <p:cond delay="0"/>
                                  </p:stCondLst>
                                  <p:childTnLst>
                                    <p:set>
                                      <p:cBhvr>
                                        <p:cTn id="38" dur="1" fill="hold">
                                          <p:stCondLst>
                                            <p:cond delay="0"/>
                                          </p:stCondLst>
                                        </p:cTn>
                                        <p:tgtEl>
                                          <p:spTgt spid="51205">
                                            <p:txEl>
                                              <p:pRg st="4" end="4"/>
                                            </p:txEl>
                                          </p:spTgt>
                                        </p:tgtEl>
                                        <p:attrNameLst>
                                          <p:attrName>style.visibility</p:attrName>
                                        </p:attrNameLst>
                                      </p:cBhvr>
                                      <p:to>
                                        <p:strVal val="visible"/>
                                      </p:to>
                                    </p:set>
                                    <p:animEffect transition="in" filter="slide(fromLeft)">
                                      <p:cBhvr>
                                        <p:cTn id="39" dur="500"/>
                                        <p:tgtEl>
                                          <p:spTgt spid="51205">
                                            <p:txEl>
                                              <p:pRg st="4" end="4"/>
                                            </p:txEl>
                                          </p:spTgt>
                                        </p:tgtEl>
                                      </p:cBhvr>
                                    </p:animEffect>
                                  </p:childTnLst>
                                </p:cTn>
                              </p:par>
                            </p:childTnLst>
                          </p:cTn>
                        </p:par>
                        <p:par>
                          <p:cTn id="40" fill="hold">
                            <p:stCondLst>
                              <p:cond delay="4500"/>
                            </p:stCondLst>
                            <p:childTnLst>
                              <p:par>
                                <p:cTn id="41" presetID="12" presetClass="entr" presetSubtype="8" fill="hold" grpId="0" nodeType="afterEffect">
                                  <p:stCondLst>
                                    <p:cond delay="0"/>
                                  </p:stCondLst>
                                  <p:childTnLst>
                                    <p:set>
                                      <p:cBhvr>
                                        <p:cTn id="42" dur="1" fill="hold">
                                          <p:stCondLst>
                                            <p:cond delay="0"/>
                                          </p:stCondLst>
                                        </p:cTn>
                                        <p:tgtEl>
                                          <p:spTgt spid="51205">
                                            <p:txEl>
                                              <p:pRg st="5" end="5"/>
                                            </p:txEl>
                                          </p:spTgt>
                                        </p:tgtEl>
                                        <p:attrNameLst>
                                          <p:attrName>style.visibility</p:attrName>
                                        </p:attrNameLst>
                                      </p:cBhvr>
                                      <p:to>
                                        <p:strVal val="visible"/>
                                      </p:to>
                                    </p:set>
                                    <p:animEffect transition="in" filter="slide(fromLeft)">
                                      <p:cBhvr>
                                        <p:cTn id="43" dur="500"/>
                                        <p:tgtEl>
                                          <p:spTgt spid="5120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autoUpdateAnimBg="0"/>
      <p:bldP spid="51205" grpId="0" build="p" bldLvl="2" autoUpdateAnimBg="0" advAuto="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3CEEBDCA-0EEE-4E68-B3D9-17D85EA6DCBD}" type="slidenum">
              <a:rPr lang="en-US"/>
              <a:pPr/>
              <a:t>22</a:t>
            </a:fld>
            <a:endParaRPr lang="en-US"/>
          </a:p>
        </p:txBody>
      </p:sp>
      <p:sp>
        <p:nvSpPr>
          <p:cNvPr id="52228" name="Rectangle 4"/>
          <p:cNvSpPr>
            <a:spLocks noGrp="1" noChangeArrowheads="1"/>
          </p:cNvSpPr>
          <p:nvPr>
            <p:ph type="title"/>
          </p:nvPr>
        </p:nvSpPr>
        <p:spPr/>
        <p:txBody>
          <a:bodyPr/>
          <a:lstStyle/>
          <a:p>
            <a:r>
              <a:rPr lang="en-US" sz="3000"/>
              <a:t>Preventing Food-borne Illness</a:t>
            </a:r>
            <a:endParaRPr lang="en-US"/>
          </a:p>
        </p:txBody>
      </p:sp>
      <p:sp>
        <p:nvSpPr>
          <p:cNvPr id="52229" name="Rectangle 5"/>
          <p:cNvSpPr>
            <a:spLocks noGrp="1" noChangeArrowheads="1"/>
          </p:cNvSpPr>
          <p:nvPr>
            <p:ph type="body" idx="1"/>
          </p:nvPr>
        </p:nvSpPr>
        <p:spPr>
          <a:xfrm>
            <a:off x="1828800" y="1600200"/>
            <a:ext cx="7086600" cy="4818063"/>
          </a:xfrm>
        </p:spPr>
        <p:txBody>
          <a:bodyPr/>
          <a:lstStyle/>
          <a:p>
            <a:pPr>
              <a:lnSpc>
                <a:spcPct val="90000"/>
              </a:lnSpc>
            </a:pPr>
            <a:r>
              <a:rPr lang="en-US" sz="2400"/>
              <a:t>Follow these </a:t>
            </a:r>
            <a:r>
              <a:rPr lang="en-US" b="0">
                <a:solidFill>
                  <a:srgbClr val="F43030"/>
                </a:solidFill>
                <a:latin typeface="Arial Black" pitchFamily="34" charset="0"/>
              </a:rPr>
              <a:t>COOL</a:t>
            </a:r>
            <a:r>
              <a:rPr lang="en-US" sz="2400"/>
              <a:t> rules:</a:t>
            </a:r>
          </a:p>
          <a:p>
            <a:pPr lvl="1">
              <a:lnSpc>
                <a:spcPct val="105000"/>
              </a:lnSpc>
            </a:pPr>
            <a:r>
              <a:rPr lang="en-US" sz="1800"/>
              <a:t>Keep foods out of the </a:t>
            </a:r>
            <a:r>
              <a:rPr lang="en-US" sz="1800" u="sng">
                <a:solidFill>
                  <a:srgbClr val="F43030"/>
                </a:solidFill>
              </a:rPr>
              <a:t>Danger Zone</a:t>
            </a:r>
            <a:r>
              <a:rPr lang="en-US" sz="1800"/>
              <a:t> (40° F. - 140° F.)</a:t>
            </a:r>
          </a:p>
          <a:p>
            <a:pPr lvl="1">
              <a:lnSpc>
                <a:spcPct val="105000"/>
              </a:lnSpc>
            </a:pPr>
            <a:r>
              <a:rPr lang="en-US" sz="1800"/>
              <a:t>Thaw foods in the refrigerator or microwave.</a:t>
            </a:r>
          </a:p>
          <a:p>
            <a:pPr lvl="1">
              <a:lnSpc>
                <a:spcPct val="105000"/>
              </a:lnSpc>
            </a:pPr>
            <a:r>
              <a:rPr lang="en-US" sz="1800"/>
              <a:t>A refrigerator can be too full.  Cold air must circulate </a:t>
            </a:r>
            <a:br>
              <a:rPr lang="en-US" sz="1800"/>
            </a:br>
            <a:r>
              <a:rPr lang="en-US" sz="1800"/>
              <a:t>to keep food safe.</a:t>
            </a:r>
          </a:p>
          <a:p>
            <a:pPr>
              <a:lnSpc>
                <a:spcPct val="90000"/>
              </a:lnSpc>
            </a:pPr>
            <a:r>
              <a:rPr lang="en-US" b="0">
                <a:solidFill>
                  <a:srgbClr val="F43030"/>
                </a:solidFill>
                <a:latin typeface="Arial Black" pitchFamily="34" charset="0"/>
              </a:rPr>
              <a:t>CHILL</a:t>
            </a:r>
            <a:r>
              <a:rPr lang="en-US" sz="2200"/>
              <a:t> leftovers:</a:t>
            </a:r>
          </a:p>
          <a:p>
            <a:pPr lvl="1">
              <a:lnSpc>
                <a:spcPct val="105000"/>
              </a:lnSpc>
            </a:pPr>
            <a:r>
              <a:rPr lang="en-US" sz="1800"/>
              <a:t>Remember the 2-hour rule - refrigerate foods within 2 hours. </a:t>
            </a:r>
          </a:p>
          <a:p>
            <a:pPr lvl="1">
              <a:lnSpc>
                <a:spcPct val="105000"/>
              </a:lnSpc>
            </a:pPr>
            <a:r>
              <a:rPr lang="en-US" sz="1800"/>
              <a:t>Divide large amounts of leftovers into smaller, low containers for quick cooling.</a:t>
            </a:r>
          </a:p>
          <a:p>
            <a:pPr lvl="1">
              <a:lnSpc>
                <a:spcPct val="105000"/>
              </a:lnSpc>
            </a:pPr>
            <a:r>
              <a:rPr lang="en-US" sz="1800"/>
              <a:t>Use a cooler or ice pack to keep perishable food cold, especially on hot summer days.</a:t>
            </a:r>
          </a:p>
          <a:p>
            <a:pPr lvl="1">
              <a:lnSpc>
                <a:spcPct val="105000"/>
              </a:lnSpc>
            </a:pPr>
            <a:r>
              <a:rPr lang="en-US" sz="1800"/>
              <a:t>When in doubt, throw it out!</a:t>
            </a:r>
            <a:endParaRPr lang="en-US" sz="2000"/>
          </a:p>
        </p:txBody>
      </p:sp>
      <p:pic>
        <p:nvPicPr>
          <p:cNvPr id="52230" name="Picture 6"/>
          <p:cNvPicPr>
            <a:picLocks noChangeAspect="1" noChangeArrowheads="1"/>
          </p:cNvPicPr>
          <p:nvPr/>
        </p:nvPicPr>
        <p:blipFill>
          <a:blip r:embed="rId2"/>
          <a:srcRect/>
          <a:stretch>
            <a:fillRect/>
          </a:stretch>
        </p:blipFill>
        <p:spPr bwMode="auto">
          <a:xfrm>
            <a:off x="241300" y="4100513"/>
            <a:ext cx="1771650" cy="2138362"/>
          </a:xfrm>
          <a:prstGeom prst="rect">
            <a:avLst/>
          </a:prstGeom>
          <a:noFill/>
        </p:spPr>
      </p:pic>
      <p:pic>
        <p:nvPicPr>
          <p:cNvPr id="52232" name="Picture 8"/>
          <p:cNvPicPr>
            <a:picLocks noChangeAspect="1" noChangeArrowheads="1"/>
          </p:cNvPicPr>
          <p:nvPr/>
        </p:nvPicPr>
        <p:blipFill>
          <a:blip r:embed="rId3"/>
          <a:srcRect/>
          <a:stretch>
            <a:fillRect/>
          </a:stretch>
        </p:blipFill>
        <p:spPr bwMode="auto">
          <a:xfrm>
            <a:off x="8126413" y="1604963"/>
            <a:ext cx="654050" cy="1281112"/>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slide(fromBottom)">
                                      <p:cBhvr>
                                        <p:cTn id="7" dur="500"/>
                                        <p:tgtEl>
                                          <p:spTgt spid="52228"/>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52232"/>
                                        </p:tgtEl>
                                        <p:attrNameLst>
                                          <p:attrName>style.visibility</p:attrName>
                                        </p:attrNameLst>
                                      </p:cBhvr>
                                      <p:to>
                                        <p:strVal val="visible"/>
                                      </p:to>
                                    </p:set>
                                    <p:animEffect transition="in" filter="slide(fromBottom)">
                                      <p:cBhvr>
                                        <p:cTn id="11" dur="500"/>
                                        <p:tgtEl>
                                          <p:spTgt spid="52232"/>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52229">
                                            <p:txEl>
                                              <p:pRg st="0" end="0"/>
                                            </p:txEl>
                                          </p:spTgt>
                                        </p:tgtEl>
                                        <p:attrNameLst>
                                          <p:attrName>style.visibility</p:attrName>
                                        </p:attrNameLst>
                                      </p:cBhvr>
                                      <p:to>
                                        <p:strVal val="visible"/>
                                      </p:to>
                                    </p:set>
                                    <p:animEffect transition="in" filter="slide(fromLeft)">
                                      <p:cBhvr>
                                        <p:cTn id="15" dur="500"/>
                                        <p:tgtEl>
                                          <p:spTgt spid="52229">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52229">
                                            <p:txEl>
                                              <p:pRg st="1" end="1"/>
                                            </p:txEl>
                                          </p:spTgt>
                                        </p:tgtEl>
                                        <p:attrNameLst>
                                          <p:attrName>style.visibility</p:attrName>
                                        </p:attrNameLst>
                                      </p:cBhvr>
                                      <p:to>
                                        <p:strVal val="visible"/>
                                      </p:to>
                                    </p:set>
                                    <p:animEffect transition="in" filter="slide(fromLeft)">
                                      <p:cBhvr>
                                        <p:cTn id="19" dur="500"/>
                                        <p:tgtEl>
                                          <p:spTgt spid="52229">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52229">
                                            <p:txEl>
                                              <p:pRg st="2" end="2"/>
                                            </p:txEl>
                                          </p:spTgt>
                                        </p:tgtEl>
                                        <p:attrNameLst>
                                          <p:attrName>style.visibility</p:attrName>
                                        </p:attrNameLst>
                                      </p:cBhvr>
                                      <p:to>
                                        <p:strVal val="visible"/>
                                      </p:to>
                                    </p:set>
                                    <p:animEffect transition="in" filter="slide(fromLeft)">
                                      <p:cBhvr>
                                        <p:cTn id="23" dur="500"/>
                                        <p:tgtEl>
                                          <p:spTgt spid="52229">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52229">
                                            <p:txEl>
                                              <p:pRg st="3" end="3"/>
                                            </p:txEl>
                                          </p:spTgt>
                                        </p:tgtEl>
                                        <p:attrNameLst>
                                          <p:attrName>style.visibility</p:attrName>
                                        </p:attrNameLst>
                                      </p:cBhvr>
                                      <p:to>
                                        <p:strVal val="visible"/>
                                      </p:to>
                                    </p:set>
                                    <p:animEffect transition="in" filter="slide(fromLeft)">
                                      <p:cBhvr>
                                        <p:cTn id="27" dur="500"/>
                                        <p:tgtEl>
                                          <p:spTgt spid="52229">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52229">
                                            <p:txEl>
                                              <p:pRg st="4" end="4"/>
                                            </p:txEl>
                                          </p:spTgt>
                                        </p:tgtEl>
                                        <p:attrNameLst>
                                          <p:attrName>style.visibility</p:attrName>
                                        </p:attrNameLst>
                                      </p:cBhvr>
                                      <p:to>
                                        <p:strVal val="visible"/>
                                      </p:to>
                                    </p:set>
                                    <p:animEffect transition="in" filter="slide(fromLeft)">
                                      <p:cBhvr>
                                        <p:cTn id="31" dur="500"/>
                                        <p:tgtEl>
                                          <p:spTgt spid="52229">
                                            <p:txEl>
                                              <p:pRg st="4" end="4"/>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52229">
                                            <p:txEl>
                                              <p:pRg st="5" end="5"/>
                                            </p:txEl>
                                          </p:spTgt>
                                        </p:tgtEl>
                                        <p:attrNameLst>
                                          <p:attrName>style.visibility</p:attrName>
                                        </p:attrNameLst>
                                      </p:cBhvr>
                                      <p:to>
                                        <p:strVal val="visible"/>
                                      </p:to>
                                    </p:set>
                                    <p:animEffect transition="in" filter="slide(fromLeft)">
                                      <p:cBhvr>
                                        <p:cTn id="35" dur="500"/>
                                        <p:tgtEl>
                                          <p:spTgt spid="52229">
                                            <p:txEl>
                                              <p:pRg st="5" end="5"/>
                                            </p:txEl>
                                          </p:spTgt>
                                        </p:tgtEl>
                                      </p:cBhvr>
                                    </p:animEffect>
                                  </p:childTnLst>
                                </p:cTn>
                              </p:par>
                            </p:childTnLst>
                          </p:cTn>
                        </p:par>
                        <p:par>
                          <p:cTn id="36" fill="hold">
                            <p:stCondLst>
                              <p:cond delay="4000"/>
                            </p:stCondLst>
                            <p:childTnLst>
                              <p:par>
                                <p:cTn id="37" presetID="12" presetClass="entr" presetSubtype="8" fill="hold" grpId="0" nodeType="afterEffect">
                                  <p:stCondLst>
                                    <p:cond delay="0"/>
                                  </p:stCondLst>
                                  <p:childTnLst>
                                    <p:set>
                                      <p:cBhvr>
                                        <p:cTn id="38" dur="1" fill="hold">
                                          <p:stCondLst>
                                            <p:cond delay="0"/>
                                          </p:stCondLst>
                                        </p:cTn>
                                        <p:tgtEl>
                                          <p:spTgt spid="52229">
                                            <p:txEl>
                                              <p:pRg st="6" end="6"/>
                                            </p:txEl>
                                          </p:spTgt>
                                        </p:tgtEl>
                                        <p:attrNameLst>
                                          <p:attrName>style.visibility</p:attrName>
                                        </p:attrNameLst>
                                      </p:cBhvr>
                                      <p:to>
                                        <p:strVal val="visible"/>
                                      </p:to>
                                    </p:set>
                                    <p:animEffect transition="in" filter="slide(fromLeft)">
                                      <p:cBhvr>
                                        <p:cTn id="39" dur="500"/>
                                        <p:tgtEl>
                                          <p:spTgt spid="52229">
                                            <p:txEl>
                                              <p:pRg st="6" end="6"/>
                                            </p:txEl>
                                          </p:spTgt>
                                        </p:tgtEl>
                                      </p:cBhvr>
                                    </p:animEffect>
                                  </p:childTnLst>
                                </p:cTn>
                              </p:par>
                            </p:childTnLst>
                          </p:cTn>
                        </p:par>
                        <p:par>
                          <p:cTn id="40" fill="hold">
                            <p:stCondLst>
                              <p:cond delay="4500"/>
                            </p:stCondLst>
                            <p:childTnLst>
                              <p:par>
                                <p:cTn id="41" presetID="12" presetClass="entr" presetSubtype="8" fill="hold" grpId="0" nodeType="afterEffect">
                                  <p:stCondLst>
                                    <p:cond delay="0"/>
                                  </p:stCondLst>
                                  <p:childTnLst>
                                    <p:set>
                                      <p:cBhvr>
                                        <p:cTn id="42" dur="1" fill="hold">
                                          <p:stCondLst>
                                            <p:cond delay="0"/>
                                          </p:stCondLst>
                                        </p:cTn>
                                        <p:tgtEl>
                                          <p:spTgt spid="52229">
                                            <p:txEl>
                                              <p:pRg st="7" end="7"/>
                                            </p:txEl>
                                          </p:spTgt>
                                        </p:tgtEl>
                                        <p:attrNameLst>
                                          <p:attrName>style.visibility</p:attrName>
                                        </p:attrNameLst>
                                      </p:cBhvr>
                                      <p:to>
                                        <p:strVal val="visible"/>
                                      </p:to>
                                    </p:set>
                                    <p:animEffect transition="in" filter="slide(fromLeft)">
                                      <p:cBhvr>
                                        <p:cTn id="43" dur="500"/>
                                        <p:tgtEl>
                                          <p:spTgt spid="52229">
                                            <p:txEl>
                                              <p:pRg st="7" end="7"/>
                                            </p:txEl>
                                          </p:spTgt>
                                        </p:tgtEl>
                                      </p:cBhvr>
                                    </p:animEffect>
                                  </p:childTnLst>
                                </p:cTn>
                              </p:par>
                            </p:childTnLst>
                          </p:cTn>
                        </p:par>
                        <p:par>
                          <p:cTn id="44" fill="hold">
                            <p:stCondLst>
                              <p:cond delay="5000"/>
                            </p:stCondLst>
                            <p:childTnLst>
                              <p:par>
                                <p:cTn id="45" presetID="12" presetClass="entr" presetSubtype="8" fill="hold" grpId="0" nodeType="afterEffect">
                                  <p:stCondLst>
                                    <p:cond delay="0"/>
                                  </p:stCondLst>
                                  <p:childTnLst>
                                    <p:set>
                                      <p:cBhvr>
                                        <p:cTn id="46" dur="1" fill="hold">
                                          <p:stCondLst>
                                            <p:cond delay="0"/>
                                          </p:stCondLst>
                                        </p:cTn>
                                        <p:tgtEl>
                                          <p:spTgt spid="52229">
                                            <p:txEl>
                                              <p:pRg st="8" end="8"/>
                                            </p:txEl>
                                          </p:spTgt>
                                        </p:tgtEl>
                                        <p:attrNameLst>
                                          <p:attrName>style.visibility</p:attrName>
                                        </p:attrNameLst>
                                      </p:cBhvr>
                                      <p:to>
                                        <p:strVal val="visible"/>
                                      </p:to>
                                    </p:set>
                                    <p:animEffect transition="in" filter="slide(fromLeft)">
                                      <p:cBhvr>
                                        <p:cTn id="47" dur="500"/>
                                        <p:tgtEl>
                                          <p:spTgt spid="52229">
                                            <p:txEl>
                                              <p:pRg st="8" end="8"/>
                                            </p:txEl>
                                          </p:spTgt>
                                        </p:tgtEl>
                                      </p:cBhvr>
                                    </p:animEffect>
                                  </p:childTnLst>
                                </p:cTn>
                              </p:par>
                            </p:childTnLst>
                          </p:cTn>
                        </p:par>
                        <p:par>
                          <p:cTn id="48" fill="hold">
                            <p:stCondLst>
                              <p:cond delay="5500"/>
                            </p:stCondLst>
                            <p:childTnLst>
                              <p:par>
                                <p:cTn id="49" presetID="22" presetClass="entr" presetSubtype="4" fill="hold" nodeType="afterEffect">
                                  <p:stCondLst>
                                    <p:cond delay="0"/>
                                  </p:stCondLst>
                                  <p:childTnLst>
                                    <p:set>
                                      <p:cBhvr>
                                        <p:cTn id="50" dur="1" fill="hold">
                                          <p:stCondLst>
                                            <p:cond delay="0"/>
                                          </p:stCondLst>
                                        </p:cTn>
                                        <p:tgtEl>
                                          <p:spTgt spid="52230"/>
                                        </p:tgtEl>
                                        <p:attrNameLst>
                                          <p:attrName>style.visibility</p:attrName>
                                        </p:attrNameLst>
                                      </p:cBhvr>
                                      <p:to>
                                        <p:strVal val="visible"/>
                                      </p:to>
                                    </p:set>
                                    <p:animEffect transition="in" filter="wipe(down)">
                                      <p:cBhvr>
                                        <p:cTn id="51" dur="500"/>
                                        <p:tgtEl>
                                          <p:spTgt spid="5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autoUpdateAnimBg="0"/>
      <p:bldP spid="52229" grpId="0" build="p" bldLvl="2" autoUpdateAnimBg="0" advAuto="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en-US"/>
              <a:t>©2002 Learning Zone Express</a:t>
            </a:r>
          </a:p>
        </p:txBody>
      </p:sp>
      <p:sp>
        <p:nvSpPr>
          <p:cNvPr id="15" name="Slide Number Placeholder 5"/>
          <p:cNvSpPr>
            <a:spLocks noGrp="1"/>
          </p:cNvSpPr>
          <p:nvPr>
            <p:ph type="sldNum" sz="quarter" idx="12"/>
          </p:nvPr>
        </p:nvSpPr>
        <p:spPr/>
        <p:txBody>
          <a:bodyPr/>
          <a:lstStyle/>
          <a:p>
            <a:fld id="{002C2913-F818-4DE9-9E50-2F5D78AD86EC}" type="slidenum">
              <a:rPr lang="en-US"/>
              <a:pPr/>
              <a:t>23</a:t>
            </a:fld>
            <a:endParaRPr lang="en-US"/>
          </a:p>
        </p:txBody>
      </p:sp>
      <p:sp>
        <p:nvSpPr>
          <p:cNvPr id="54286" name="Rectangle 14"/>
          <p:cNvSpPr>
            <a:spLocks noGrp="1" noChangeArrowheads="1"/>
          </p:cNvSpPr>
          <p:nvPr>
            <p:ph type="title"/>
          </p:nvPr>
        </p:nvSpPr>
        <p:spPr/>
        <p:txBody>
          <a:bodyPr/>
          <a:lstStyle/>
          <a:p>
            <a:r>
              <a:rPr lang="en-US" sz="3000"/>
              <a:t>Preventing Food-borne Illness</a:t>
            </a:r>
            <a:endParaRPr lang="en-US"/>
          </a:p>
        </p:txBody>
      </p:sp>
      <p:pic>
        <p:nvPicPr>
          <p:cNvPr id="54289" name="Picture 17"/>
          <p:cNvPicPr>
            <a:picLocks noChangeAspect="1" noChangeArrowheads="1"/>
          </p:cNvPicPr>
          <p:nvPr/>
        </p:nvPicPr>
        <p:blipFill>
          <a:blip r:embed="rId2"/>
          <a:srcRect/>
          <a:stretch>
            <a:fillRect/>
          </a:stretch>
        </p:blipFill>
        <p:spPr bwMode="auto">
          <a:xfrm>
            <a:off x="1651000" y="2546350"/>
            <a:ext cx="1828800" cy="1892300"/>
          </a:xfrm>
          <a:prstGeom prst="rect">
            <a:avLst/>
          </a:prstGeom>
          <a:noFill/>
        </p:spPr>
      </p:pic>
      <p:sp>
        <p:nvSpPr>
          <p:cNvPr id="54290" name="Text Box 18"/>
          <p:cNvSpPr txBox="1">
            <a:spLocks noChangeArrowheads="1"/>
          </p:cNvSpPr>
          <p:nvPr/>
        </p:nvSpPr>
        <p:spPr bwMode="auto">
          <a:xfrm>
            <a:off x="2082800" y="5664200"/>
            <a:ext cx="6705600" cy="701675"/>
          </a:xfrm>
          <a:prstGeom prst="rect">
            <a:avLst/>
          </a:prstGeom>
          <a:noFill/>
          <a:ln w="9525">
            <a:noFill/>
            <a:miter lim="800000"/>
            <a:headEnd/>
            <a:tailEnd/>
          </a:ln>
          <a:effectLst/>
        </p:spPr>
        <p:txBody>
          <a:bodyPr>
            <a:spAutoFit/>
          </a:bodyPr>
          <a:lstStyle/>
          <a:p>
            <a:pPr>
              <a:spcBef>
                <a:spcPct val="50000"/>
              </a:spcBef>
            </a:pPr>
            <a:r>
              <a:rPr lang="en-US" sz="2000" b="1" i="1">
                <a:latin typeface="Times" charset="0"/>
              </a:rPr>
              <a:t>Wash hands before and after handling food; and after using the bathroom, handling pets, or changing diapers.</a:t>
            </a:r>
            <a:endParaRPr lang="en-US" sz="2000">
              <a:latin typeface="Times" charset="0"/>
            </a:endParaRPr>
          </a:p>
        </p:txBody>
      </p:sp>
      <p:pic>
        <p:nvPicPr>
          <p:cNvPr id="54291" name="Picture 19"/>
          <p:cNvPicPr>
            <a:picLocks noChangeAspect="1" noChangeArrowheads="1"/>
          </p:cNvPicPr>
          <p:nvPr/>
        </p:nvPicPr>
        <p:blipFill>
          <a:blip r:embed="rId3"/>
          <a:srcRect/>
          <a:stretch>
            <a:fillRect/>
          </a:stretch>
        </p:blipFill>
        <p:spPr bwMode="auto">
          <a:xfrm>
            <a:off x="3530600" y="2647950"/>
            <a:ext cx="1779588" cy="1841500"/>
          </a:xfrm>
          <a:prstGeom prst="rect">
            <a:avLst/>
          </a:prstGeom>
          <a:noFill/>
        </p:spPr>
      </p:pic>
      <p:pic>
        <p:nvPicPr>
          <p:cNvPr id="54292" name="Picture 20"/>
          <p:cNvPicPr>
            <a:picLocks noChangeAspect="1" noChangeArrowheads="1"/>
          </p:cNvPicPr>
          <p:nvPr/>
        </p:nvPicPr>
        <p:blipFill>
          <a:blip r:embed="rId4"/>
          <a:srcRect/>
          <a:stretch>
            <a:fillRect/>
          </a:stretch>
        </p:blipFill>
        <p:spPr bwMode="auto">
          <a:xfrm>
            <a:off x="5359400" y="2792413"/>
            <a:ext cx="1828800" cy="1755775"/>
          </a:xfrm>
          <a:prstGeom prst="rect">
            <a:avLst/>
          </a:prstGeom>
          <a:noFill/>
        </p:spPr>
      </p:pic>
      <p:pic>
        <p:nvPicPr>
          <p:cNvPr id="54293" name="Picture 21"/>
          <p:cNvPicPr>
            <a:picLocks noChangeAspect="1" noChangeArrowheads="1"/>
          </p:cNvPicPr>
          <p:nvPr/>
        </p:nvPicPr>
        <p:blipFill>
          <a:blip r:embed="rId5"/>
          <a:srcRect/>
          <a:stretch>
            <a:fillRect/>
          </a:stretch>
        </p:blipFill>
        <p:spPr bwMode="auto">
          <a:xfrm>
            <a:off x="7281863" y="2743200"/>
            <a:ext cx="1690687" cy="1828800"/>
          </a:xfrm>
          <a:prstGeom prst="rect">
            <a:avLst/>
          </a:prstGeom>
          <a:noFill/>
        </p:spPr>
      </p:pic>
      <p:sp>
        <p:nvSpPr>
          <p:cNvPr id="54294" name="Text Box 22"/>
          <p:cNvSpPr txBox="1">
            <a:spLocks noChangeArrowheads="1"/>
          </p:cNvSpPr>
          <p:nvPr/>
        </p:nvSpPr>
        <p:spPr bwMode="auto">
          <a:xfrm>
            <a:off x="1727200" y="4597400"/>
            <a:ext cx="1701800" cy="581025"/>
          </a:xfrm>
          <a:prstGeom prst="rect">
            <a:avLst/>
          </a:prstGeom>
          <a:noFill/>
          <a:ln w="9525">
            <a:noFill/>
            <a:miter lim="800000"/>
            <a:headEnd/>
            <a:tailEnd/>
          </a:ln>
          <a:effectLst/>
        </p:spPr>
        <p:txBody>
          <a:bodyPr>
            <a:spAutoFit/>
          </a:bodyPr>
          <a:lstStyle/>
          <a:p>
            <a:pPr>
              <a:spcBef>
                <a:spcPct val="50000"/>
              </a:spcBef>
            </a:pPr>
            <a:r>
              <a:rPr lang="en-US" sz="1600" b="1" i="1">
                <a:latin typeface="Times" charset="0"/>
              </a:rPr>
              <a:t>Wash hands with hot, soapy water.</a:t>
            </a:r>
          </a:p>
        </p:txBody>
      </p:sp>
      <p:sp>
        <p:nvSpPr>
          <p:cNvPr id="54295" name="Text Box 23"/>
          <p:cNvSpPr txBox="1">
            <a:spLocks noChangeArrowheads="1"/>
          </p:cNvSpPr>
          <p:nvPr/>
        </p:nvSpPr>
        <p:spPr bwMode="auto">
          <a:xfrm>
            <a:off x="3594100" y="4597400"/>
            <a:ext cx="1879600" cy="825500"/>
          </a:xfrm>
          <a:prstGeom prst="rect">
            <a:avLst/>
          </a:prstGeom>
          <a:noFill/>
          <a:ln w="9525">
            <a:noFill/>
            <a:miter lim="800000"/>
            <a:headEnd/>
            <a:tailEnd/>
          </a:ln>
          <a:effectLst/>
        </p:spPr>
        <p:txBody>
          <a:bodyPr>
            <a:spAutoFit/>
          </a:bodyPr>
          <a:lstStyle/>
          <a:p>
            <a:pPr>
              <a:spcBef>
                <a:spcPct val="50000"/>
              </a:spcBef>
            </a:pPr>
            <a:r>
              <a:rPr lang="en-US" sz="1600" b="1" i="1">
                <a:latin typeface="Times" charset="0"/>
              </a:rPr>
              <a:t>Scrub hands, wrist and fingernails for at least 20 seconds.</a:t>
            </a:r>
          </a:p>
        </p:txBody>
      </p:sp>
      <p:sp>
        <p:nvSpPr>
          <p:cNvPr id="54296" name="Text Box 24"/>
          <p:cNvSpPr txBox="1">
            <a:spLocks noChangeArrowheads="1"/>
          </p:cNvSpPr>
          <p:nvPr/>
        </p:nvSpPr>
        <p:spPr bwMode="auto">
          <a:xfrm>
            <a:off x="5753100" y="4597400"/>
            <a:ext cx="1270000" cy="581025"/>
          </a:xfrm>
          <a:prstGeom prst="rect">
            <a:avLst/>
          </a:prstGeom>
          <a:noFill/>
          <a:ln w="9525">
            <a:noFill/>
            <a:miter lim="800000"/>
            <a:headEnd/>
            <a:tailEnd/>
          </a:ln>
          <a:effectLst/>
        </p:spPr>
        <p:txBody>
          <a:bodyPr>
            <a:spAutoFit/>
          </a:bodyPr>
          <a:lstStyle/>
          <a:p>
            <a:pPr>
              <a:spcBef>
                <a:spcPct val="50000"/>
              </a:spcBef>
            </a:pPr>
            <a:r>
              <a:rPr lang="en-US" sz="1600" b="1" i="1">
                <a:latin typeface="Times" charset="0"/>
              </a:rPr>
              <a:t>Rinse with hot water.</a:t>
            </a:r>
          </a:p>
        </p:txBody>
      </p:sp>
      <p:sp>
        <p:nvSpPr>
          <p:cNvPr id="54297" name="Text Box 25"/>
          <p:cNvSpPr txBox="1">
            <a:spLocks noChangeArrowheads="1"/>
          </p:cNvSpPr>
          <p:nvPr/>
        </p:nvSpPr>
        <p:spPr bwMode="auto">
          <a:xfrm>
            <a:off x="7416800" y="4597400"/>
            <a:ext cx="1346200" cy="581025"/>
          </a:xfrm>
          <a:prstGeom prst="rect">
            <a:avLst/>
          </a:prstGeom>
          <a:noFill/>
          <a:ln w="9525">
            <a:noFill/>
            <a:miter lim="800000"/>
            <a:headEnd/>
            <a:tailEnd/>
          </a:ln>
          <a:effectLst/>
        </p:spPr>
        <p:txBody>
          <a:bodyPr>
            <a:spAutoFit/>
          </a:bodyPr>
          <a:lstStyle/>
          <a:p>
            <a:pPr>
              <a:spcBef>
                <a:spcPct val="50000"/>
              </a:spcBef>
            </a:pPr>
            <a:r>
              <a:rPr lang="en-US" sz="1600" b="1" i="1">
                <a:latin typeface="Times" charset="0"/>
              </a:rPr>
              <a:t>Dry with a paper towel.</a:t>
            </a:r>
          </a:p>
        </p:txBody>
      </p:sp>
      <p:sp>
        <p:nvSpPr>
          <p:cNvPr id="54287" name="Rectangle 15"/>
          <p:cNvSpPr>
            <a:spLocks noGrp="1" noChangeArrowheads="1"/>
          </p:cNvSpPr>
          <p:nvPr>
            <p:ph type="body" idx="1"/>
          </p:nvPr>
        </p:nvSpPr>
        <p:spPr/>
        <p:txBody>
          <a:bodyPr/>
          <a:lstStyle/>
          <a:p>
            <a:r>
              <a:rPr lang="en-US" b="0">
                <a:solidFill>
                  <a:srgbClr val="F43030"/>
                </a:solidFill>
                <a:latin typeface="Arial Black" pitchFamily="34" charset="0"/>
              </a:rPr>
              <a:t>CLEAN</a:t>
            </a:r>
            <a:r>
              <a:rPr lang="en-US"/>
              <a:t> hands, surfaces and produce!</a:t>
            </a:r>
          </a:p>
          <a:p>
            <a:pPr marL="571500" lvl="1">
              <a:spcBef>
                <a:spcPct val="10000"/>
              </a:spcBef>
            </a:pPr>
            <a:r>
              <a:rPr lang="en-US" sz="2400" b="1"/>
              <a:t>Hands:</a:t>
            </a:r>
            <a:r>
              <a:rPr lang="en-US" sz="2400"/>
              <a:t/>
            </a:r>
            <a:br>
              <a:rPr lang="en-US" sz="2400"/>
            </a:br>
            <a:r>
              <a:rPr lang="en-US" sz="2600"/>
              <a:t/>
            </a:r>
            <a:br>
              <a:rPr lang="en-US" sz="2600"/>
            </a:br>
            <a:endParaRPr lang="en-US"/>
          </a:p>
          <a:p>
            <a:pPr marL="571500" lvl="1"/>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4286"/>
                                        </p:tgtEl>
                                        <p:attrNameLst>
                                          <p:attrName>style.visibility</p:attrName>
                                        </p:attrNameLst>
                                      </p:cBhvr>
                                      <p:to>
                                        <p:strVal val="visible"/>
                                      </p:to>
                                    </p:set>
                                    <p:animEffect transition="in" filter="slide(fromBottom)">
                                      <p:cBhvr>
                                        <p:cTn id="7" dur="500"/>
                                        <p:tgtEl>
                                          <p:spTgt spid="54286"/>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54287">
                                            <p:txEl>
                                              <p:pRg st="0" end="0"/>
                                            </p:txEl>
                                          </p:spTgt>
                                        </p:tgtEl>
                                        <p:attrNameLst>
                                          <p:attrName>style.visibility</p:attrName>
                                        </p:attrNameLst>
                                      </p:cBhvr>
                                      <p:to>
                                        <p:strVal val="visible"/>
                                      </p:to>
                                    </p:set>
                                    <p:animEffect transition="in" filter="slide(fromLeft)">
                                      <p:cBhvr>
                                        <p:cTn id="11" dur="500"/>
                                        <p:tgtEl>
                                          <p:spTgt spid="54287">
                                            <p:txEl>
                                              <p:pRg st="0" end="0"/>
                                            </p:txEl>
                                          </p:spTgt>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54287">
                                            <p:txEl>
                                              <p:pRg st="1" end="1"/>
                                            </p:txEl>
                                          </p:spTgt>
                                        </p:tgtEl>
                                        <p:attrNameLst>
                                          <p:attrName>style.visibility</p:attrName>
                                        </p:attrNameLst>
                                      </p:cBhvr>
                                      <p:to>
                                        <p:strVal val="visible"/>
                                      </p:to>
                                    </p:set>
                                    <p:animEffect transition="in" filter="slide(fromLeft)">
                                      <p:cBhvr>
                                        <p:cTn id="15" dur="500"/>
                                        <p:tgtEl>
                                          <p:spTgt spid="54287">
                                            <p:txEl>
                                              <p:pRg st="1" end="1"/>
                                            </p:txEl>
                                          </p:spTgt>
                                        </p:tgtEl>
                                      </p:cBhvr>
                                    </p:animEffect>
                                  </p:childTnLst>
                                </p:cTn>
                              </p:par>
                            </p:childTnLst>
                          </p:cTn>
                        </p:par>
                        <p:par>
                          <p:cTn id="16" fill="hold">
                            <p:stCondLst>
                              <p:cond delay="1500"/>
                            </p:stCondLst>
                            <p:childTnLst>
                              <p:par>
                                <p:cTn id="17" presetID="12" presetClass="entr" presetSubtype="8" fill="hold" nodeType="afterEffect">
                                  <p:stCondLst>
                                    <p:cond delay="0"/>
                                  </p:stCondLst>
                                  <p:childTnLst>
                                    <p:set>
                                      <p:cBhvr>
                                        <p:cTn id="18" dur="1" fill="hold">
                                          <p:stCondLst>
                                            <p:cond delay="0"/>
                                          </p:stCondLst>
                                        </p:cTn>
                                        <p:tgtEl>
                                          <p:spTgt spid="54289"/>
                                        </p:tgtEl>
                                        <p:attrNameLst>
                                          <p:attrName>style.visibility</p:attrName>
                                        </p:attrNameLst>
                                      </p:cBhvr>
                                      <p:to>
                                        <p:strVal val="visible"/>
                                      </p:to>
                                    </p:set>
                                    <p:animEffect transition="in" filter="slide(fromLeft)">
                                      <p:cBhvr>
                                        <p:cTn id="19" dur="500"/>
                                        <p:tgtEl>
                                          <p:spTgt spid="54289"/>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54294"/>
                                        </p:tgtEl>
                                        <p:attrNameLst>
                                          <p:attrName>style.visibility</p:attrName>
                                        </p:attrNameLst>
                                      </p:cBhvr>
                                      <p:to>
                                        <p:strVal val="visible"/>
                                      </p:to>
                                    </p:set>
                                    <p:animEffect transition="in" filter="slide(fromLeft)">
                                      <p:cBhvr>
                                        <p:cTn id="23" dur="500"/>
                                        <p:tgtEl>
                                          <p:spTgt spid="54294"/>
                                        </p:tgtEl>
                                      </p:cBhvr>
                                    </p:animEffect>
                                  </p:childTnLst>
                                </p:cTn>
                              </p:par>
                            </p:childTnLst>
                          </p:cTn>
                        </p:par>
                        <p:par>
                          <p:cTn id="24" fill="hold">
                            <p:stCondLst>
                              <p:cond delay="2500"/>
                            </p:stCondLst>
                            <p:childTnLst>
                              <p:par>
                                <p:cTn id="25" presetID="12" presetClass="entr" presetSubtype="8" fill="hold" nodeType="afterEffect">
                                  <p:stCondLst>
                                    <p:cond delay="1000"/>
                                  </p:stCondLst>
                                  <p:childTnLst>
                                    <p:set>
                                      <p:cBhvr>
                                        <p:cTn id="26" dur="1" fill="hold">
                                          <p:stCondLst>
                                            <p:cond delay="0"/>
                                          </p:stCondLst>
                                        </p:cTn>
                                        <p:tgtEl>
                                          <p:spTgt spid="54291"/>
                                        </p:tgtEl>
                                        <p:attrNameLst>
                                          <p:attrName>style.visibility</p:attrName>
                                        </p:attrNameLst>
                                      </p:cBhvr>
                                      <p:to>
                                        <p:strVal val="visible"/>
                                      </p:to>
                                    </p:set>
                                    <p:animEffect transition="in" filter="slide(fromLeft)">
                                      <p:cBhvr>
                                        <p:cTn id="27" dur="500"/>
                                        <p:tgtEl>
                                          <p:spTgt spid="54291"/>
                                        </p:tgtEl>
                                      </p:cBhvr>
                                    </p:animEffect>
                                  </p:childTnLst>
                                </p:cTn>
                              </p:par>
                            </p:childTnLst>
                          </p:cTn>
                        </p:par>
                        <p:par>
                          <p:cTn id="28" fill="hold">
                            <p:stCondLst>
                              <p:cond delay="4000"/>
                            </p:stCondLst>
                            <p:childTnLst>
                              <p:par>
                                <p:cTn id="29" presetID="12" presetClass="entr" presetSubtype="8" fill="hold" grpId="0" nodeType="afterEffect">
                                  <p:stCondLst>
                                    <p:cond delay="0"/>
                                  </p:stCondLst>
                                  <p:childTnLst>
                                    <p:set>
                                      <p:cBhvr>
                                        <p:cTn id="30" dur="1" fill="hold">
                                          <p:stCondLst>
                                            <p:cond delay="0"/>
                                          </p:stCondLst>
                                        </p:cTn>
                                        <p:tgtEl>
                                          <p:spTgt spid="54295"/>
                                        </p:tgtEl>
                                        <p:attrNameLst>
                                          <p:attrName>style.visibility</p:attrName>
                                        </p:attrNameLst>
                                      </p:cBhvr>
                                      <p:to>
                                        <p:strVal val="visible"/>
                                      </p:to>
                                    </p:set>
                                    <p:animEffect transition="in" filter="slide(fromLeft)">
                                      <p:cBhvr>
                                        <p:cTn id="31" dur="500"/>
                                        <p:tgtEl>
                                          <p:spTgt spid="54295"/>
                                        </p:tgtEl>
                                      </p:cBhvr>
                                    </p:animEffect>
                                  </p:childTnLst>
                                </p:cTn>
                              </p:par>
                            </p:childTnLst>
                          </p:cTn>
                        </p:par>
                        <p:par>
                          <p:cTn id="32" fill="hold">
                            <p:stCondLst>
                              <p:cond delay="4500"/>
                            </p:stCondLst>
                            <p:childTnLst>
                              <p:par>
                                <p:cTn id="33" presetID="12" presetClass="entr" presetSubtype="8" fill="hold" nodeType="afterEffect">
                                  <p:stCondLst>
                                    <p:cond delay="1000"/>
                                  </p:stCondLst>
                                  <p:childTnLst>
                                    <p:set>
                                      <p:cBhvr>
                                        <p:cTn id="34" dur="1" fill="hold">
                                          <p:stCondLst>
                                            <p:cond delay="0"/>
                                          </p:stCondLst>
                                        </p:cTn>
                                        <p:tgtEl>
                                          <p:spTgt spid="54292"/>
                                        </p:tgtEl>
                                        <p:attrNameLst>
                                          <p:attrName>style.visibility</p:attrName>
                                        </p:attrNameLst>
                                      </p:cBhvr>
                                      <p:to>
                                        <p:strVal val="visible"/>
                                      </p:to>
                                    </p:set>
                                    <p:animEffect transition="in" filter="slide(fromLeft)">
                                      <p:cBhvr>
                                        <p:cTn id="35" dur="500"/>
                                        <p:tgtEl>
                                          <p:spTgt spid="54292"/>
                                        </p:tgtEl>
                                      </p:cBhvr>
                                    </p:animEffect>
                                  </p:childTnLst>
                                </p:cTn>
                              </p:par>
                            </p:childTnLst>
                          </p:cTn>
                        </p:par>
                        <p:par>
                          <p:cTn id="36" fill="hold">
                            <p:stCondLst>
                              <p:cond delay="6000"/>
                            </p:stCondLst>
                            <p:childTnLst>
                              <p:par>
                                <p:cTn id="37" presetID="12" presetClass="entr" presetSubtype="8" fill="hold" grpId="0" nodeType="afterEffect">
                                  <p:stCondLst>
                                    <p:cond delay="0"/>
                                  </p:stCondLst>
                                  <p:childTnLst>
                                    <p:set>
                                      <p:cBhvr>
                                        <p:cTn id="38" dur="1" fill="hold">
                                          <p:stCondLst>
                                            <p:cond delay="0"/>
                                          </p:stCondLst>
                                        </p:cTn>
                                        <p:tgtEl>
                                          <p:spTgt spid="54296"/>
                                        </p:tgtEl>
                                        <p:attrNameLst>
                                          <p:attrName>style.visibility</p:attrName>
                                        </p:attrNameLst>
                                      </p:cBhvr>
                                      <p:to>
                                        <p:strVal val="visible"/>
                                      </p:to>
                                    </p:set>
                                    <p:animEffect transition="in" filter="slide(fromLeft)">
                                      <p:cBhvr>
                                        <p:cTn id="39" dur="500"/>
                                        <p:tgtEl>
                                          <p:spTgt spid="54296"/>
                                        </p:tgtEl>
                                      </p:cBhvr>
                                    </p:animEffect>
                                  </p:childTnLst>
                                </p:cTn>
                              </p:par>
                            </p:childTnLst>
                          </p:cTn>
                        </p:par>
                        <p:par>
                          <p:cTn id="40" fill="hold">
                            <p:stCondLst>
                              <p:cond delay="6500"/>
                            </p:stCondLst>
                            <p:childTnLst>
                              <p:par>
                                <p:cTn id="41" presetID="12" presetClass="entr" presetSubtype="8" fill="hold" nodeType="afterEffect">
                                  <p:stCondLst>
                                    <p:cond delay="1000"/>
                                  </p:stCondLst>
                                  <p:childTnLst>
                                    <p:set>
                                      <p:cBhvr>
                                        <p:cTn id="42" dur="1" fill="hold">
                                          <p:stCondLst>
                                            <p:cond delay="0"/>
                                          </p:stCondLst>
                                        </p:cTn>
                                        <p:tgtEl>
                                          <p:spTgt spid="54293"/>
                                        </p:tgtEl>
                                        <p:attrNameLst>
                                          <p:attrName>style.visibility</p:attrName>
                                        </p:attrNameLst>
                                      </p:cBhvr>
                                      <p:to>
                                        <p:strVal val="visible"/>
                                      </p:to>
                                    </p:set>
                                    <p:animEffect transition="in" filter="slide(fromLeft)">
                                      <p:cBhvr>
                                        <p:cTn id="43" dur="500"/>
                                        <p:tgtEl>
                                          <p:spTgt spid="54293"/>
                                        </p:tgtEl>
                                      </p:cBhvr>
                                    </p:animEffect>
                                  </p:childTnLst>
                                </p:cTn>
                              </p:par>
                            </p:childTnLst>
                          </p:cTn>
                        </p:par>
                        <p:par>
                          <p:cTn id="44" fill="hold">
                            <p:stCondLst>
                              <p:cond delay="8000"/>
                            </p:stCondLst>
                            <p:childTnLst>
                              <p:par>
                                <p:cTn id="45" presetID="12" presetClass="entr" presetSubtype="8" fill="hold" grpId="0" nodeType="afterEffect">
                                  <p:stCondLst>
                                    <p:cond delay="0"/>
                                  </p:stCondLst>
                                  <p:childTnLst>
                                    <p:set>
                                      <p:cBhvr>
                                        <p:cTn id="46" dur="1" fill="hold">
                                          <p:stCondLst>
                                            <p:cond delay="0"/>
                                          </p:stCondLst>
                                        </p:cTn>
                                        <p:tgtEl>
                                          <p:spTgt spid="54297"/>
                                        </p:tgtEl>
                                        <p:attrNameLst>
                                          <p:attrName>style.visibility</p:attrName>
                                        </p:attrNameLst>
                                      </p:cBhvr>
                                      <p:to>
                                        <p:strVal val="visible"/>
                                      </p:to>
                                    </p:set>
                                    <p:animEffect transition="in" filter="slide(fromLeft)">
                                      <p:cBhvr>
                                        <p:cTn id="47" dur="500"/>
                                        <p:tgtEl>
                                          <p:spTgt spid="54297"/>
                                        </p:tgtEl>
                                      </p:cBhvr>
                                    </p:animEffect>
                                  </p:childTnLst>
                                </p:cTn>
                              </p:par>
                            </p:childTnLst>
                          </p:cTn>
                        </p:par>
                        <p:par>
                          <p:cTn id="48" fill="hold">
                            <p:stCondLst>
                              <p:cond delay="8500"/>
                            </p:stCondLst>
                            <p:childTnLst>
                              <p:par>
                                <p:cTn id="49" presetID="12" presetClass="entr" presetSubtype="4" fill="hold" grpId="0" nodeType="afterEffect">
                                  <p:stCondLst>
                                    <p:cond delay="0"/>
                                  </p:stCondLst>
                                  <p:childTnLst>
                                    <p:set>
                                      <p:cBhvr>
                                        <p:cTn id="50" dur="1" fill="hold">
                                          <p:stCondLst>
                                            <p:cond delay="0"/>
                                          </p:stCondLst>
                                        </p:cTn>
                                        <p:tgtEl>
                                          <p:spTgt spid="54290"/>
                                        </p:tgtEl>
                                        <p:attrNameLst>
                                          <p:attrName>style.visibility</p:attrName>
                                        </p:attrNameLst>
                                      </p:cBhvr>
                                      <p:to>
                                        <p:strVal val="visible"/>
                                      </p:to>
                                    </p:set>
                                    <p:animEffect transition="in" filter="slide(fromBottom)">
                                      <p:cBhvr>
                                        <p:cTn id="51" dur="500"/>
                                        <p:tgtEl>
                                          <p:spTgt spid="54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6" grpId="0" autoUpdateAnimBg="0"/>
      <p:bldP spid="54290" grpId="0" autoUpdateAnimBg="0"/>
      <p:bldP spid="54294" grpId="0" autoUpdateAnimBg="0"/>
      <p:bldP spid="54295" grpId="0" autoUpdateAnimBg="0"/>
      <p:bldP spid="54296" grpId="0" autoUpdateAnimBg="0"/>
      <p:bldP spid="54297" grpId="0" autoUpdateAnimBg="0"/>
      <p:bldP spid="54287" grpId="0" build="p" bldLvl="2" autoUpdateAnimBg="0" advAuto="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C40429B1-DCB2-441A-A87F-7634E152098D}" type="slidenum">
              <a:rPr lang="en-US"/>
              <a:pPr/>
              <a:t>24</a:t>
            </a:fld>
            <a:endParaRPr lang="en-US"/>
          </a:p>
        </p:txBody>
      </p:sp>
      <p:pic>
        <p:nvPicPr>
          <p:cNvPr id="90114" name="Picture 2"/>
          <p:cNvPicPr>
            <a:picLocks noChangeAspect="1" noChangeArrowheads="1"/>
          </p:cNvPicPr>
          <p:nvPr/>
        </p:nvPicPr>
        <p:blipFill>
          <a:blip r:embed="rId2"/>
          <a:srcRect/>
          <a:stretch>
            <a:fillRect/>
          </a:stretch>
        </p:blipFill>
        <p:spPr bwMode="auto">
          <a:xfrm>
            <a:off x="252413" y="3811588"/>
            <a:ext cx="1927225" cy="2003425"/>
          </a:xfrm>
          <a:prstGeom prst="rect">
            <a:avLst/>
          </a:prstGeom>
          <a:noFill/>
        </p:spPr>
      </p:pic>
      <p:pic>
        <p:nvPicPr>
          <p:cNvPr id="90115" name="Picture 3"/>
          <p:cNvPicPr>
            <a:picLocks noChangeAspect="1" noChangeArrowheads="1"/>
          </p:cNvPicPr>
          <p:nvPr/>
        </p:nvPicPr>
        <p:blipFill>
          <a:blip r:embed="rId3"/>
          <a:srcRect/>
          <a:stretch>
            <a:fillRect/>
          </a:stretch>
        </p:blipFill>
        <p:spPr bwMode="auto">
          <a:xfrm>
            <a:off x="495300" y="1665288"/>
            <a:ext cx="1431925" cy="1711325"/>
          </a:xfrm>
          <a:prstGeom prst="rect">
            <a:avLst/>
          </a:prstGeom>
          <a:noFill/>
        </p:spPr>
      </p:pic>
      <p:sp>
        <p:nvSpPr>
          <p:cNvPr id="90118" name="Rectangle 6"/>
          <p:cNvSpPr>
            <a:spLocks noGrp="1" noChangeArrowheads="1"/>
          </p:cNvSpPr>
          <p:nvPr>
            <p:ph type="title"/>
          </p:nvPr>
        </p:nvSpPr>
        <p:spPr/>
        <p:txBody>
          <a:bodyPr/>
          <a:lstStyle/>
          <a:p>
            <a:r>
              <a:rPr lang="en-US" sz="3000"/>
              <a:t>Preventing Food-borne Illness</a:t>
            </a:r>
            <a:endParaRPr lang="en-US"/>
          </a:p>
        </p:txBody>
      </p:sp>
      <p:sp>
        <p:nvSpPr>
          <p:cNvPr id="90119" name="Rectangle 7"/>
          <p:cNvSpPr>
            <a:spLocks noGrp="1" noChangeArrowheads="1"/>
          </p:cNvSpPr>
          <p:nvPr>
            <p:ph type="body" idx="1"/>
          </p:nvPr>
        </p:nvSpPr>
        <p:spPr>
          <a:xfrm>
            <a:off x="1828800" y="1600200"/>
            <a:ext cx="7086600" cy="4716463"/>
          </a:xfrm>
        </p:spPr>
        <p:txBody>
          <a:bodyPr/>
          <a:lstStyle/>
          <a:p>
            <a:pPr>
              <a:lnSpc>
                <a:spcPct val="90000"/>
              </a:lnSpc>
            </a:pPr>
            <a:r>
              <a:rPr lang="en-US" b="0">
                <a:solidFill>
                  <a:srgbClr val="F43030"/>
                </a:solidFill>
                <a:latin typeface="Arial Black" pitchFamily="34" charset="0"/>
              </a:rPr>
              <a:t>CLEAN</a:t>
            </a:r>
            <a:r>
              <a:rPr lang="en-US"/>
              <a:t> hands, surfaces and produce!</a:t>
            </a:r>
          </a:p>
          <a:p>
            <a:pPr lvl="1">
              <a:lnSpc>
                <a:spcPct val="105000"/>
              </a:lnSpc>
            </a:pPr>
            <a:r>
              <a:rPr lang="en-US" sz="2400" b="1"/>
              <a:t>Surfaces:</a:t>
            </a:r>
            <a:endParaRPr lang="en-US"/>
          </a:p>
          <a:p>
            <a:pPr lvl="2">
              <a:lnSpc>
                <a:spcPct val="90000"/>
              </a:lnSpc>
            </a:pPr>
            <a:r>
              <a:rPr lang="en-US"/>
              <a:t>Use paper towels to clean kitchen surfaces (throw </a:t>
            </a:r>
            <a:br>
              <a:rPr lang="en-US"/>
            </a:br>
            <a:r>
              <a:rPr lang="en-US"/>
              <a:t>germs away).</a:t>
            </a:r>
          </a:p>
          <a:p>
            <a:pPr lvl="2">
              <a:lnSpc>
                <a:spcPct val="90000"/>
              </a:lnSpc>
            </a:pPr>
            <a:r>
              <a:rPr lang="en-US"/>
              <a:t>Wash cutting boards, counters and utensils with hot, soapy water.</a:t>
            </a:r>
          </a:p>
          <a:p>
            <a:pPr lvl="2">
              <a:lnSpc>
                <a:spcPct val="90000"/>
              </a:lnSpc>
            </a:pPr>
            <a:r>
              <a:rPr lang="en-US"/>
              <a:t>Wipe up spills in the refrigerator, microwave and stove immediately.</a:t>
            </a:r>
          </a:p>
          <a:p>
            <a:pPr lvl="1">
              <a:lnSpc>
                <a:spcPct val="105000"/>
              </a:lnSpc>
            </a:pPr>
            <a:r>
              <a:rPr lang="en-US" sz="2400" b="1"/>
              <a:t>Produce:</a:t>
            </a:r>
            <a:endParaRPr lang="en-US"/>
          </a:p>
          <a:p>
            <a:pPr lvl="2">
              <a:lnSpc>
                <a:spcPct val="90000"/>
              </a:lnSpc>
            </a:pPr>
            <a:r>
              <a:rPr lang="en-US"/>
              <a:t>Wash raw produce under running water.  Use a small vegetable brush to remove surface dirt.  </a:t>
            </a:r>
          </a:p>
          <a:p>
            <a:pPr lvl="2">
              <a:lnSpc>
                <a:spcPct val="90000"/>
              </a:lnSpc>
            </a:pPr>
            <a:r>
              <a:rPr lang="en-US"/>
              <a:t>Cut away any damaged or bruised areas.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0118"/>
                                        </p:tgtEl>
                                        <p:attrNameLst>
                                          <p:attrName>style.visibility</p:attrName>
                                        </p:attrNameLst>
                                      </p:cBhvr>
                                      <p:to>
                                        <p:strVal val="visible"/>
                                      </p:to>
                                    </p:set>
                                    <p:animEffect transition="in" filter="slide(fromBottom)">
                                      <p:cBhvr>
                                        <p:cTn id="7" dur="500"/>
                                        <p:tgtEl>
                                          <p:spTgt spid="9011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90115"/>
                                        </p:tgtEl>
                                        <p:attrNameLst>
                                          <p:attrName>style.visibility</p:attrName>
                                        </p:attrNameLst>
                                      </p:cBhvr>
                                      <p:to>
                                        <p:strVal val="visible"/>
                                      </p:to>
                                    </p:set>
                                    <p:animEffect transition="in" filter="wipe(down)">
                                      <p:cBhvr>
                                        <p:cTn id="11" dur="500"/>
                                        <p:tgtEl>
                                          <p:spTgt spid="90115"/>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90119">
                                            <p:txEl>
                                              <p:pRg st="0" end="0"/>
                                            </p:txEl>
                                          </p:spTgt>
                                        </p:tgtEl>
                                        <p:attrNameLst>
                                          <p:attrName>style.visibility</p:attrName>
                                        </p:attrNameLst>
                                      </p:cBhvr>
                                      <p:to>
                                        <p:strVal val="visible"/>
                                      </p:to>
                                    </p:set>
                                    <p:animEffect transition="in" filter="slide(fromLeft)">
                                      <p:cBhvr>
                                        <p:cTn id="15" dur="500"/>
                                        <p:tgtEl>
                                          <p:spTgt spid="90119">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90119">
                                            <p:txEl>
                                              <p:pRg st="1" end="1"/>
                                            </p:txEl>
                                          </p:spTgt>
                                        </p:tgtEl>
                                        <p:attrNameLst>
                                          <p:attrName>style.visibility</p:attrName>
                                        </p:attrNameLst>
                                      </p:cBhvr>
                                      <p:to>
                                        <p:strVal val="visible"/>
                                      </p:to>
                                    </p:set>
                                    <p:animEffect transition="in" filter="slide(fromLeft)">
                                      <p:cBhvr>
                                        <p:cTn id="19" dur="500"/>
                                        <p:tgtEl>
                                          <p:spTgt spid="90119">
                                            <p:txEl>
                                              <p:pRg st="1" end="1"/>
                                            </p:txEl>
                                          </p:spTgt>
                                        </p:tgtEl>
                                      </p:cBhvr>
                                    </p:animEffect>
                                  </p:childTnLst>
                                </p:cTn>
                              </p:par>
                              <p:par>
                                <p:cTn id="20" presetID="12" presetClass="entr" presetSubtype="8" fill="hold" grpId="0" nodeType="withEffect">
                                  <p:stCondLst>
                                    <p:cond delay="0"/>
                                  </p:stCondLst>
                                  <p:childTnLst>
                                    <p:set>
                                      <p:cBhvr>
                                        <p:cTn id="21" dur="1" fill="hold">
                                          <p:stCondLst>
                                            <p:cond delay="0"/>
                                          </p:stCondLst>
                                        </p:cTn>
                                        <p:tgtEl>
                                          <p:spTgt spid="90119">
                                            <p:txEl>
                                              <p:pRg st="2" end="2"/>
                                            </p:txEl>
                                          </p:spTgt>
                                        </p:tgtEl>
                                        <p:attrNameLst>
                                          <p:attrName>style.visibility</p:attrName>
                                        </p:attrNameLst>
                                      </p:cBhvr>
                                      <p:to>
                                        <p:strVal val="visible"/>
                                      </p:to>
                                    </p:set>
                                    <p:animEffect transition="in" filter="slide(fromLeft)">
                                      <p:cBhvr>
                                        <p:cTn id="22" dur="500"/>
                                        <p:tgtEl>
                                          <p:spTgt spid="90119">
                                            <p:txEl>
                                              <p:pRg st="2" end="2"/>
                                            </p:txEl>
                                          </p:spTgt>
                                        </p:tgtEl>
                                      </p:cBhvr>
                                    </p:animEffect>
                                  </p:childTnLst>
                                </p:cTn>
                              </p:par>
                              <p:par>
                                <p:cTn id="23" presetID="12" presetClass="entr" presetSubtype="8" fill="hold" grpId="0" nodeType="withEffect">
                                  <p:stCondLst>
                                    <p:cond delay="0"/>
                                  </p:stCondLst>
                                  <p:childTnLst>
                                    <p:set>
                                      <p:cBhvr>
                                        <p:cTn id="24" dur="1" fill="hold">
                                          <p:stCondLst>
                                            <p:cond delay="0"/>
                                          </p:stCondLst>
                                        </p:cTn>
                                        <p:tgtEl>
                                          <p:spTgt spid="90119">
                                            <p:txEl>
                                              <p:pRg st="3" end="3"/>
                                            </p:txEl>
                                          </p:spTgt>
                                        </p:tgtEl>
                                        <p:attrNameLst>
                                          <p:attrName>style.visibility</p:attrName>
                                        </p:attrNameLst>
                                      </p:cBhvr>
                                      <p:to>
                                        <p:strVal val="visible"/>
                                      </p:to>
                                    </p:set>
                                    <p:animEffect transition="in" filter="slide(fromLeft)">
                                      <p:cBhvr>
                                        <p:cTn id="25" dur="500"/>
                                        <p:tgtEl>
                                          <p:spTgt spid="90119">
                                            <p:txEl>
                                              <p:pRg st="3" end="3"/>
                                            </p:txEl>
                                          </p:spTgt>
                                        </p:tgtEl>
                                      </p:cBhvr>
                                    </p:animEffect>
                                  </p:childTnLst>
                                </p:cTn>
                              </p:par>
                              <p:par>
                                <p:cTn id="26" presetID="12" presetClass="entr" presetSubtype="8" fill="hold" grpId="0" nodeType="withEffect">
                                  <p:stCondLst>
                                    <p:cond delay="0"/>
                                  </p:stCondLst>
                                  <p:childTnLst>
                                    <p:set>
                                      <p:cBhvr>
                                        <p:cTn id="27" dur="1" fill="hold">
                                          <p:stCondLst>
                                            <p:cond delay="0"/>
                                          </p:stCondLst>
                                        </p:cTn>
                                        <p:tgtEl>
                                          <p:spTgt spid="90119">
                                            <p:txEl>
                                              <p:pRg st="4" end="4"/>
                                            </p:txEl>
                                          </p:spTgt>
                                        </p:tgtEl>
                                        <p:attrNameLst>
                                          <p:attrName>style.visibility</p:attrName>
                                        </p:attrNameLst>
                                      </p:cBhvr>
                                      <p:to>
                                        <p:strVal val="visible"/>
                                      </p:to>
                                    </p:set>
                                    <p:animEffect transition="in" filter="slide(fromLeft)">
                                      <p:cBhvr>
                                        <p:cTn id="28" dur="500"/>
                                        <p:tgtEl>
                                          <p:spTgt spid="90119">
                                            <p:txEl>
                                              <p:pRg st="4" end="4"/>
                                            </p:txEl>
                                          </p:spTgt>
                                        </p:tgtEl>
                                      </p:cBhvr>
                                    </p:animEffect>
                                  </p:childTnLst>
                                </p:cTn>
                              </p:par>
                            </p:childTnLst>
                          </p:cTn>
                        </p:par>
                        <p:par>
                          <p:cTn id="29" fill="hold">
                            <p:stCondLst>
                              <p:cond delay="2000"/>
                            </p:stCondLst>
                            <p:childTnLst>
                              <p:par>
                                <p:cTn id="30" presetID="12" presetClass="entr" presetSubtype="8" fill="hold" grpId="0" nodeType="afterEffect">
                                  <p:stCondLst>
                                    <p:cond delay="0"/>
                                  </p:stCondLst>
                                  <p:childTnLst>
                                    <p:set>
                                      <p:cBhvr>
                                        <p:cTn id="31" dur="1" fill="hold">
                                          <p:stCondLst>
                                            <p:cond delay="0"/>
                                          </p:stCondLst>
                                        </p:cTn>
                                        <p:tgtEl>
                                          <p:spTgt spid="90119">
                                            <p:txEl>
                                              <p:pRg st="5" end="5"/>
                                            </p:txEl>
                                          </p:spTgt>
                                        </p:tgtEl>
                                        <p:attrNameLst>
                                          <p:attrName>style.visibility</p:attrName>
                                        </p:attrNameLst>
                                      </p:cBhvr>
                                      <p:to>
                                        <p:strVal val="visible"/>
                                      </p:to>
                                    </p:set>
                                    <p:animEffect transition="in" filter="slide(fromLeft)">
                                      <p:cBhvr>
                                        <p:cTn id="32" dur="500"/>
                                        <p:tgtEl>
                                          <p:spTgt spid="90119">
                                            <p:txEl>
                                              <p:pRg st="5" end="5"/>
                                            </p:txEl>
                                          </p:spTgt>
                                        </p:tgtEl>
                                      </p:cBhvr>
                                    </p:animEffect>
                                  </p:childTnLst>
                                </p:cTn>
                              </p:par>
                              <p:par>
                                <p:cTn id="33" presetID="12" presetClass="entr" presetSubtype="8" fill="hold" grpId="0" nodeType="withEffect">
                                  <p:stCondLst>
                                    <p:cond delay="0"/>
                                  </p:stCondLst>
                                  <p:childTnLst>
                                    <p:set>
                                      <p:cBhvr>
                                        <p:cTn id="34" dur="1" fill="hold">
                                          <p:stCondLst>
                                            <p:cond delay="0"/>
                                          </p:stCondLst>
                                        </p:cTn>
                                        <p:tgtEl>
                                          <p:spTgt spid="90119">
                                            <p:txEl>
                                              <p:pRg st="6" end="6"/>
                                            </p:txEl>
                                          </p:spTgt>
                                        </p:tgtEl>
                                        <p:attrNameLst>
                                          <p:attrName>style.visibility</p:attrName>
                                        </p:attrNameLst>
                                      </p:cBhvr>
                                      <p:to>
                                        <p:strVal val="visible"/>
                                      </p:to>
                                    </p:set>
                                    <p:animEffect transition="in" filter="slide(fromLeft)">
                                      <p:cBhvr>
                                        <p:cTn id="35" dur="500"/>
                                        <p:tgtEl>
                                          <p:spTgt spid="90119">
                                            <p:txEl>
                                              <p:pRg st="6" end="6"/>
                                            </p:txEl>
                                          </p:spTgt>
                                        </p:tgtEl>
                                      </p:cBhvr>
                                    </p:animEffect>
                                  </p:childTnLst>
                                </p:cTn>
                              </p:par>
                              <p:par>
                                <p:cTn id="36" presetID="12" presetClass="entr" presetSubtype="8" fill="hold" grpId="0" nodeType="withEffect">
                                  <p:stCondLst>
                                    <p:cond delay="0"/>
                                  </p:stCondLst>
                                  <p:childTnLst>
                                    <p:set>
                                      <p:cBhvr>
                                        <p:cTn id="37" dur="1" fill="hold">
                                          <p:stCondLst>
                                            <p:cond delay="0"/>
                                          </p:stCondLst>
                                        </p:cTn>
                                        <p:tgtEl>
                                          <p:spTgt spid="90119">
                                            <p:txEl>
                                              <p:pRg st="7" end="7"/>
                                            </p:txEl>
                                          </p:spTgt>
                                        </p:tgtEl>
                                        <p:attrNameLst>
                                          <p:attrName>style.visibility</p:attrName>
                                        </p:attrNameLst>
                                      </p:cBhvr>
                                      <p:to>
                                        <p:strVal val="visible"/>
                                      </p:to>
                                    </p:set>
                                    <p:animEffect transition="in" filter="slide(fromLeft)">
                                      <p:cBhvr>
                                        <p:cTn id="38" dur="500"/>
                                        <p:tgtEl>
                                          <p:spTgt spid="90119">
                                            <p:txEl>
                                              <p:pRg st="7" end="7"/>
                                            </p:txEl>
                                          </p:spTgt>
                                        </p:tgtEl>
                                      </p:cBhvr>
                                    </p:animEffect>
                                  </p:childTnLst>
                                </p:cTn>
                              </p:par>
                            </p:childTnLst>
                          </p:cTn>
                        </p:par>
                        <p:par>
                          <p:cTn id="39" fill="hold">
                            <p:stCondLst>
                              <p:cond delay="2500"/>
                            </p:stCondLst>
                            <p:childTnLst>
                              <p:par>
                                <p:cTn id="40" presetID="4" presetClass="entr" presetSubtype="32" fill="hold" nodeType="afterEffect">
                                  <p:stCondLst>
                                    <p:cond delay="0"/>
                                  </p:stCondLst>
                                  <p:childTnLst>
                                    <p:set>
                                      <p:cBhvr>
                                        <p:cTn id="41" dur="1" fill="hold">
                                          <p:stCondLst>
                                            <p:cond delay="0"/>
                                          </p:stCondLst>
                                        </p:cTn>
                                        <p:tgtEl>
                                          <p:spTgt spid="90114"/>
                                        </p:tgtEl>
                                        <p:attrNameLst>
                                          <p:attrName>style.visibility</p:attrName>
                                        </p:attrNameLst>
                                      </p:cBhvr>
                                      <p:to>
                                        <p:strVal val="visible"/>
                                      </p:to>
                                    </p:set>
                                    <p:animEffect transition="in" filter="box(out)">
                                      <p:cBhvr>
                                        <p:cTn id="42" dur="500"/>
                                        <p:tgtEl>
                                          <p:spTgt spid="90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8" grpId="0" autoUpdateAnimBg="0"/>
      <p:bldP spid="90119" grpId="0" build="p" bldLvl="2"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441414AA-F39E-4740-B190-4A82D65D9F50}" type="slidenum">
              <a:rPr lang="en-US"/>
              <a:pPr/>
              <a:t>25</a:t>
            </a:fld>
            <a:endParaRPr lang="en-US"/>
          </a:p>
        </p:txBody>
      </p:sp>
      <p:pic>
        <p:nvPicPr>
          <p:cNvPr id="32773" name="Picture 5"/>
          <p:cNvPicPr>
            <a:picLocks noChangeAspect="1" noChangeArrowheads="1"/>
          </p:cNvPicPr>
          <p:nvPr/>
        </p:nvPicPr>
        <p:blipFill>
          <a:blip r:embed="rId2"/>
          <a:srcRect/>
          <a:stretch>
            <a:fillRect/>
          </a:stretch>
        </p:blipFill>
        <p:spPr bwMode="auto">
          <a:xfrm>
            <a:off x="6878638" y="414338"/>
            <a:ext cx="1811337" cy="1177925"/>
          </a:xfrm>
          <a:prstGeom prst="rect">
            <a:avLst/>
          </a:prstGeom>
          <a:noFill/>
        </p:spPr>
      </p:pic>
      <p:pic>
        <p:nvPicPr>
          <p:cNvPr id="32774" name="Picture 6"/>
          <p:cNvPicPr>
            <a:picLocks noChangeAspect="1" noChangeArrowheads="1"/>
          </p:cNvPicPr>
          <p:nvPr/>
        </p:nvPicPr>
        <p:blipFill>
          <a:blip r:embed="rId3"/>
          <a:srcRect/>
          <a:stretch>
            <a:fillRect/>
          </a:stretch>
        </p:blipFill>
        <p:spPr bwMode="auto">
          <a:xfrm>
            <a:off x="285750" y="3600450"/>
            <a:ext cx="1609725" cy="1790700"/>
          </a:xfrm>
          <a:prstGeom prst="rect">
            <a:avLst/>
          </a:prstGeom>
          <a:noFill/>
        </p:spPr>
      </p:pic>
      <p:sp>
        <p:nvSpPr>
          <p:cNvPr id="32777" name="Rectangle 9"/>
          <p:cNvSpPr>
            <a:spLocks noGrp="1" noChangeArrowheads="1"/>
          </p:cNvSpPr>
          <p:nvPr>
            <p:ph type="title"/>
          </p:nvPr>
        </p:nvSpPr>
        <p:spPr/>
        <p:txBody>
          <a:bodyPr/>
          <a:lstStyle/>
          <a:p>
            <a:r>
              <a:rPr lang="en-US"/>
              <a:t>You’re the Expert</a:t>
            </a:r>
          </a:p>
        </p:txBody>
      </p:sp>
      <p:sp>
        <p:nvSpPr>
          <p:cNvPr id="32778" name="Rectangle 10"/>
          <p:cNvSpPr>
            <a:spLocks noGrp="1" noChangeArrowheads="1"/>
          </p:cNvSpPr>
          <p:nvPr>
            <p:ph type="body" idx="1"/>
          </p:nvPr>
        </p:nvSpPr>
        <p:spPr/>
        <p:txBody>
          <a:bodyPr/>
          <a:lstStyle/>
          <a:p>
            <a:r>
              <a:rPr lang="en-US" sz="2400"/>
              <a:t>You are invited to a party at a friend’s house.  Your friend has been preparing snacks, but you become concerned with some of his food preparation.</a:t>
            </a:r>
          </a:p>
          <a:p>
            <a:pPr>
              <a:spcBef>
                <a:spcPct val="60000"/>
              </a:spcBef>
            </a:pPr>
            <a:r>
              <a:rPr lang="en-US" sz="2400"/>
              <a:t>In small groups discuss why the following are hazardous:</a:t>
            </a:r>
          </a:p>
          <a:p>
            <a:pPr lvl="1"/>
            <a:r>
              <a:rPr lang="en-US" sz="2000"/>
              <a:t>He makes a meat dish and potato salad, and leaves them sitting on the counter for over 2 hours.</a:t>
            </a:r>
          </a:p>
          <a:p>
            <a:pPr lvl="1"/>
            <a:r>
              <a:rPr lang="en-US" sz="2000"/>
              <a:t>He grills hamburgers that are still pink on the inside.</a:t>
            </a:r>
          </a:p>
          <a:p>
            <a:pPr lvl="1"/>
            <a:r>
              <a:rPr lang="en-US" sz="2000"/>
              <a:t>He uses the same knife and cutting board to slice chicken and to chop lettuce.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2774"/>
                                        </p:tgtEl>
                                        <p:attrNameLst>
                                          <p:attrName>style.visibility</p:attrName>
                                        </p:attrNameLst>
                                      </p:cBhvr>
                                      <p:to>
                                        <p:strVal val="visible"/>
                                      </p:to>
                                    </p:set>
                                    <p:animEffect transition="in" filter="wipe(down)">
                                      <p:cBhvr>
                                        <p:cTn id="7" dur="500"/>
                                        <p:tgtEl>
                                          <p:spTgt spid="3277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2773"/>
                                        </p:tgtEl>
                                        <p:attrNameLst>
                                          <p:attrName>style.visibility</p:attrName>
                                        </p:attrNameLst>
                                      </p:cBhvr>
                                      <p:to>
                                        <p:strVal val="visible"/>
                                      </p:to>
                                    </p:set>
                                    <p:animEffect transition="in" filter="wipe(down)">
                                      <p:cBhvr>
                                        <p:cTn id="11" dur="5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431BF8DE-1ABC-49C8-AB29-9F118349D3B5}" type="slidenum">
              <a:rPr lang="en-US"/>
              <a:pPr/>
              <a:t>26</a:t>
            </a:fld>
            <a:endParaRPr lang="en-US"/>
          </a:p>
        </p:txBody>
      </p:sp>
      <p:sp>
        <p:nvSpPr>
          <p:cNvPr id="11268" name="Text Box 4"/>
          <p:cNvSpPr txBox="1">
            <a:spLocks noChangeArrowheads="1"/>
          </p:cNvSpPr>
          <p:nvPr/>
        </p:nvSpPr>
        <p:spPr bwMode="auto">
          <a:xfrm>
            <a:off x="1778000" y="1485900"/>
            <a:ext cx="7213600" cy="366713"/>
          </a:xfrm>
          <a:prstGeom prst="rect">
            <a:avLst/>
          </a:prstGeom>
          <a:noFill/>
          <a:ln w="9525">
            <a:noFill/>
            <a:miter lim="800000"/>
            <a:headEnd/>
            <a:tailEnd/>
          </a:ln>
          <a:effectLst/>
        </p:spPr>
        <p:txBody>
          <a:bodyPr>
            <a:spAutoFit/>
          </a:bodyPr>
          <a:lstStyle/>
          <a:p>
            <a:pPr>
              <a:spcBef>
                <a:spcPct val="50000"/>
              </a:spcBef>
            </a:pPr>
            <a:r>
              <a:rPr lang="en-US">
                <a:solidFill>
                  <a:srgbClr val="F43030"/>
                </a:solidFill>
              </a:rPr>
              <a:t>Answer to the following questions:</a:t>
            </a:r>
            <a:endParaRPr lang="en-US"/>
          </a:p>
        </p:txBody>
      </p:sp>
      <p:pic>
        <p:nvPicPr>
          <p:cNvPr id="11269" name="Picture 5"/>
          <p:cNvPicPr>
            <a:picLocks noChangeAspect="1" noChangeArrowheads="1"/>
          </p:cNvPicPr>
          <p:nvPr/>
        </p:nvPicPr>
        <p:blipFill>
          <a:blip r:embed="rId2"/>
          <a:srcRect/>
          <a:stretch>
            <a:fillRect/>
          </a:stretch>
        </p:blipFill>
        <p:spPr bwMode="auto">
          <a:xfrm>
            <a:off x="7372350" y="361950"/>
            <a:ext cx="1446213" cy="1536700"/>
          </a:xfrm>
          <a:prstGeom prst="rect">
            <a:avLst/>
          </a:prstGeom>
          <a:noFill/>
        </p:spPr>
      </p:pic>
      <p:sp>
        <p:nvSpPr>
          <p:cNvPr id="11270" name="Rectangle 6"/>
          <p:cNvSpPr>
            <a:spLocks noGrp="1" noChangeArrowheads="1"/>
          </p:cNvSpPr>
          <p:nvPr>
            <p:ph type="title"/>
          </p:nvPr>
        </p:nvSpPr>
        <p:spPr/>
        <p:txBody>
          <a:bodyPr/>
          <a:lstStyle/>
          <a:p>
            <a:r>
              <a:rPr lang="en-US"/>
              <a:t>Kitchen Safety Quiz</a:t>
            </a:r>
          </a:p>
        </p:txBody>
      </p:sp>
      <p:sp>
        <p:nvSpPr>
          <p:cNvPr id="11271" name="Rectangle 7"/>
          <p:cNvSpPr>
            <a:spLocks noGrp="1" noChangeArrowheads="1"/>
          </p:cNvSpPr>
          <p:nvPr>
            <p:ph type="body" idx="1"/>
          </p:nvPr>
        </p:nvSpPr>
        <p:spPr>
          <a:xfrm>
            <a:off x="1782763" y="1881188"/>
            <a:ext cx="7361237" cy="4551362"/>
          </a:xfrm>
        </p:spPr>
        <p:txBody>
          <a:bodyPr/>
          <a:lstStyle/>
          <a:p>
            <a:pPr marL="533400" indent="-533400">
              <a:lnSpc>
                <a:spcPct val="90000"/>
              </a:lnSpc>
              <a:spcBef>
                <a:spcPct val="135000"/>
              </a:spcBef>
              <a:buClr>
                <a:schemeClr val="bg1"/>
              </a:buClr>
              <a:buFont typeface="Times" charset="0"/>
              <a:buNone/>
            </a:pPr>
            <a:r>
              <a:rPr lang="en-US" sz="2200"/>
              <a:t>1.   What is one way you could get </a:t>
            </a:r>
            <a:r>
              <a:rPr lang="en-US" sz="2200" u="sng"/>
              <a:t>cut</a:t>
            </a:r>
            <a:r>
              <a:rPr lang="en-US" sz="2200"/>
              <a:t> in the kitchen?</a:t>
            </a:r>
          </a:p>
          <a:p>
            <a:pPr marL="533400" indent="-533400">
              <a:lnSpc>
                <a:spcPct val="90000"/>
              </a:lnSpc>
              <a:spcBef>
                <a:spcPct val="135000"/>
              </a:spcBef>
              <a:buClr>
                <a:schemeClr val="bg1"/>
              </a:buClr>
              <a:buFont typeface="Times" charset="0"/>
              <a:buNone/>
            </a:pPr>
            <a:r>
              <a:rPr lang="en-US" sz="2200"/>
              <a:t>2.   What is one way you could get burned in the kitchen? How can you avoid getting burned in that way?</a:t>
            </a:r>
          </a:p>
          <a:p>
            <a:pPr marL="533400" indent="-533400">
              <a:lnSpc>
                <a:spcPct val="90000"/>
              </a:lnSpc>
              <a:spcBef>
                <a:spcPct val="135000"/>
              </a:spcBef>
              <a:buClr>
                <a:schemeClr val="bg1"/>
              </a:buClr>
              <a:buFont typeface="Times" charset="0"/>
              <a:buNone/>
            </a:pPr>
            <a:r>
              <a:rPr lang="en-US" sz="2200"/>
              <a:t>3.   What should always be readily available in the kitchen    in case of an emergency? </a:t>
            </a:r>
          </a:p>
          <a:p>
            <a:pPr marL="533400" indent="-533400">
              <a:lnSpc>
                <a:spcPct val="90000"/>
              </a:lnSpc>
              <a:spcBef>
                <a:spcPct val="135000"/>
              </a:spcBef>
              <a:buClr>
                <a:schemeClr val="bg1"/>
              </a:buClr>
              <a:buFont typeface="Times" charset="0"/>
              <a:buNone/>
            </a:pPr>
            <a:r>
              <a:rPr lang="en-US" sz="2200"/>
              <a:t>4.   Always _____ and _____ knives separately. </a:t>
            </a:r>
          </a:p>
          <a:p>
            <a:pPr marL="533400" indent="-533400">
              <a:lnSpc>
                <a:spcPct val="90000"/>
              </a:lnSpc>
              <a:spcBef>
                <a:spcPct val="135000"/>
              </a:spcBef>
              <a:buClr>
                <a:schemeClr val="bg1"/>
              </a:buClr>
              <a:buFont typeface="Times" charset="0"/>
              <a:buNone/>
            </a:pPr>
            <a:r>
              <a:rPr lang="en-US" sz="2200"/>
              <a:t>5.   What are the symptoms of food-borne illness?</a:t>
            </a:r>
            <a:endParaRPr lang="en-US" sz="24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slide(fromBottom)">
                                      <p:cBhvr>
                                        <p:cTn id="7" dur="500"/>
                                        <p:tgtEl>
                                          <p:spTgt spid="11270"/>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1268"/>
                                        </p:tgtEl>
                                        <p:attrNameLst>
                                          <p:attrName>style.visibility</p:attrName>
                                        </p:attrNameLst>
                                      </p:cBhvr>
                                      <p:to>
                                        <p:strVal val="visible"/>
                                      </p:to>
                                    </p:set>
                                    <p:animEffect transition="in" filter="slide(fromLeft)">
                                      <p:cBhvr>
                                        <p:cTn id="11" dur="500"/>
                                        <p:tgtEl>
                                          <p:spTgt spid="11268"/>
                                        </p:tgtEl>
                                      </p:cBhvr>
                                    </p:animEffect>
                                  </p:childTnLst>
                                </p:cTn>
                              </p:par>
                            </p:childTnLst>
                          </p:cTn>
                        </p:par>
                        <p:par>
                          <p:cTn id="12" fill="hold">
                            <p:stCondLst>
                              <p:cond delay="1000"/>
                            </p:stCondLst>
                            <p:childTnLst>
                              <p:par>
                                <p:cTn id="13" presetID="12" presetClass="entr" presetSubtype="8" fill="hold" nodeType="afterEffect">
                                  <p:stCondLst>
                                    <p:cond delay="0"/>
                                  </p:stCondLst>
                                  <p:childTnLst>
                                    <p:set>
                                      <p:cBhvr>
                                        <p:cTn id="14" dur="1" fill="hold">
                                          <p:stCondLst>
                                            <p:cond delay="0"/>
                                          </p:stCondLst>
                                        </p:cTn>
                                        <p:tgtEl>
                                          <p:spTgt spid="11269"/>
                                        </p:tgtEl>
                                        <p:attrNameLst>
                                          <p:attrName>style.visibility</p:attrName>
                                        </p:attrNameLst>
                                      </p:cBhvr>
                                      <p:to>
                                        <p:strVal val="visible"/>
                                      </p:to>
                                    </p:set>
                                    <p:animEffect transition="in" filter="slide(fromLeft)">
                                      <p:cBhvr>
                                        <p:cTn id="15" dur="500"/>
                                        <p:tgtEl>
                                          <p:spTgt spid="11269"/>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8" fill="hold" grpId="0" nodeType="clickEffect">
                                  <p:stCondLst>
                                    <p:cond delay="0"/>
                                  </p:stCondLst>
                                  <p:childTnLst>
                                    <p:set>
                                      <p:cBhvr>
                                        <p:cTn id="19" dur="1" fill="hold">
                                          <p:stCondLst>
                                            <p:cond delay="0"/>
                                          </p:stCondLst>
                                        </p:cTn>
                                        <p:tgtEl>
                                          <p:spTgt spid="11271">
                                            <p:txEl>
                                              <p:pRg st="0" end="0"/>
                                            </p:txEl>
                                          </p:spTgt>
                                        </p:tgtEl>
                                        <p:attrNameLst>
                                          <p:attrName>style.visibility</p:attrName>
                                        </p:attrNameLst>
                                      </p:cBhvr>
                                      <p:to>
                                        <p:strVal val="visible"/>
                                      </p:to>
                                    </p:set>
                                    <p:animEffect transition="in" filter="slide(fromLeft)">
                                      <p:cBhvr>
                                        <p:cTn id="20" dur="500"/>
                                        <p:tgtEl>
                                          <p:spTgt spid="1127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11271">
                                            <p:txEl>
                                              <p:pRg st="1" end="1"/>
                                            </p:txEl>
                                          </p:spTgt>
                                        </p:tgtEl>
                                        <p:attrNameLst>
                                          <p:attrName>style.visibility</p:attrName>
                                        </p:attrNameLst>
                                      </p:cBhvr>
                                      <p:to>
                                        <p:strVal val="visible"/>
                                      </p:to>
                                    </p:set>
                                    <p:animEffect transition="in" filter="slide(fromLeft)">
                                      <p:cBhvr>
                                        <p:cTn id="25" dur="500"/>
                                        <p:tgtEl>
                                          <p:spTgt spid="11271">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8" fill="hold" grpId="0" nodeType="clickEffect">
                                  <p:stCondLst>
                                    <p:cond delay="0"/>
                                  </p:stCondLst>
                                  <p:childTnLst>
                                    <p:set>
                                      <p:cBhvr>
                                        <p:cTn id="29" dur="1" fill="hold">
                                          <p:stCondLst>
                                            <p:cond delay="0"/>
                                          </p:stCondLst>
                                        </p:cTn>
                                        <p:tgtEl>
                                          <p:spTgt spid="11271">
                                            <p:txEl>
                                              <p:pRg st="2" end="2"/>
                                            </p:txEl>
                                          </p:spTgt>
                                        </p:tgtEl>
                                        <p:attrNameLst>
                                          <p:attrName>style.visibility</p:attrName>
                                        </p:attrNameLst>
                                      </p:cBhvr>
                                      <p:to>
                                        <p:strVal val="visible"/>
                                      </p:to>
                                    </p:set>
                                    <p:animEffect transition="in" filter="slide(fromLeft)">
                                      <p:cBhvr>
                                        <p:cTn id="30" dur="500"/>
                                        <p:tgtEl>
                                          <p:spTgt spid="11271">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8" fill="hold" grpId="0" nodeType="clickEffect">
                                  <p:stCondLst>
                                    <p:cond delay="0"/>
                                  </p:stCondLst>
                                  <p:childTnLst>
                                    <p:set>
                                      <p:cBhvr>
                                        <p:cTn id="34" dur="1" fill="hold">
                                          <p:stCondLst>
                                            <p:cond delay="0"/>
                                          </p:stCondLst>
                                        </p:cTn>
                                        <p:tgtEl>
                                          <p:spTgt spid="11271">
                                            <p:txEl>
                                              <p:pRg st="3" end="3"/>
                                            </p:txEl>
                                          </p:spTgt>
                                        </p:tgtEl>
                                        <p:attrNameLst>
                                          <p:attrName>style.visibility</p:attrName>
                                        </p:attrNameLst>
                                      </p:cBhvr>
                                      <p:to>
                                        <p:strVal val="visible"/>
                                      </p:to>
                                    </p:set>
                                    <p:animEffect transition="in" filter="slide(fromLeft)">
                                      <p:cBhvr>
                                        <p:cTn id="35" dur="500"/>
                                        <p:tgtEl>
                                          <p:spTgt spid="11271">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8" fill="hold" grpId="0" nodeType="clickEffect">
                                  <p:stCondLst>
                                    <p:cond delay="0"/>
                                  </p:stCondLst>
                                  <p:childTnLst>
                                    <p:set>
                                      <p:cBhvr>
                                        <p:cTn id="39" dur="1" fill="hold">
                                          <p:stCondLst>
                                            <p:cond delay="0"/>
                                          </p:stCondLst>
                                        </p:cTn>
                                        <p:tgtEl>
                                          <p:spTgt spid="11271">
                                            <p:txEl>
                                              <p:pRg st="4" end="4"/>
                                            </p:txEl>
                                          </p:spTgt>
                                        </p:tgtEl>
                                        <p:attrNameLst>
                                          <p:attrName>style.visibility</p:attrName>
                                        </p:attrNameLst>
                                      </p:cBhvr>
                                      <p:to>
                                        <p:strVal val="visible"/>
                                      </p:to>
                                    </p:set>
                                    <p:animEffect transition="in" filter="slide(fromLeft)">
                                      <p:cBhvr>
                                        <p:cTn id="40" dur="500"/>
                                        <p:tgtEl>
                                          <p:spTgt spid="112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utoUpdateAnimBg="0"/>
      <p:bldP spid="11270" grpId="0" autoUpdateAnimBg="0"/>
      <p:bldP spid="1127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©2002 Learning Zone Express</a:t>
            </a:r>
          </a:p>
        </p:txBody>
      </p:sp>
      <p:sp>
        <p:nvSpPr>
          <p:cNvPr id="6" name="Slide Number Placeholder 5"/>
          <p:cNvSpPr>
            <a:spLocks noGrp="1"/>
          </p:cNvSpPr>
          <p:nvPr>
            <p:ph type="sldNum" sz="quarter" idx="12"/>
          </p:nvPr>
        </p:nvSpPr>
        <p:spPr/>
        <p:txBody>
          <a:bodyPr/>
          <a:lstStyle/>
          <a:p>
            <a:fld id="{F2BC0392-0858-42AA-A432-C6A2B2E50B08}" type="slidenum">
              <a:rPr lang="en-US"/>
              <a:pPr/>
              <a:t>27</a:t>
            </a:fld>
            <a:endParaRPr lang="en-US"/>
          </a:p>
        </p:txBody>
      </p:sp>
      <p:sp>
        <p:nvSpPr>
          <p:cNvPr id="91143" name="Rectangle 7"/>
          <p:cNvSpPr>
            <a:spLocks noGrp="1" noChangeArrowheads="1"/>
          </p:cNvSpPr>
          <p:nvPr>
            <p:ph type="title"/>
          </p:nvPr>
        </p:nvSpPr>
        <p:spPr/>
        <p:txBody>
          <a:bodyPr/>
          <a:lstStyle/>
          <a:p>
            <a:r>
              <a:rPr lang="en-US" sz="3000"/>
              <a:t>What’s Wrong in this Picture?</a:t>
            </a:r>
            <a:endParaRPr lang="en-US"/>
          </a:p>
        </p:txBody>
      </p:sp>
      <p:pic>
        <p:nvPicPr>
          <p:cNvPr id="91146" name="Picture 10"/>
          <p:cNvPicPr>
            <a:picLocks noChangeAspect="1" noChangeArrowheads="1"/>
          </p:cNvPicPr>
          <p:nvPr/>
        </p:nvPicPr>
        <p:blipFill>
          <a:blip r:embed="rId2"/>
          <a:srcRect/>
          <a:stretch>
            <a:fillRect/>
          </a:stretch>
        </p:blipFill>
        <p:spPr bwMode="auto">
          <a:xfrm>
            <a:off x="2341563" y="1455738"/>
            <a:ext cx="5908675" cy="50117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91146"/>
                                        </p:tgtEl>
                                        <p:attrNameLst>
                                          <p:attrName>style.visibility</p:attrName>
                                        </p:attrNameLst>
                                      </p:cBhvr>
                                      <p:to>
                                        <p:strVal val="visible"/>
                                      </p:to>
                                    </p:set>
                                    <p:animEffect transition="in" filter="box(out)">
                                      <p:cBhvr>
                                        <p:cTn id="7" dur="500"/>
                                        <p:tgtEl>
                                          <p:spTgt spid="91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82050539-58A5-4308-80C8-01FC8C3B5A9E}" type="slidenum">
              <a:rPr lang="en-US"/>
              <a:pPr/>
              <a:t>28</a:t>
            </a:fld>
            <a:endParaRPr lang="en-US"/>
          </a:p>
        </p:txBody>
      </p:sp>
      <p:pic>
        <p:nvPicPr>
          <p:cNvPr id="13318" name="Picture 6"/>
          <p:cNvPicPr>
            <a:picLocks noChangeAspect="1" noChangeArrowheads="1"/>
          </p:cNvPicPr>
          <p:nvPr/>
        </p:nvPicPr>
        <p:blipFill>
          <a:blip r:embed="rId2"/>
          <a:srcRect/>
          <a:stretch>
            <a:fillRect/>
          </a:stretch>
        </p:blipFill>
        <p:spPr bwMode="auto">
          <a:xfrm>
            <a:off x="231775" y="2794000"/>
            <a:ext cx="1528763" cy="1960563"/>
          </a:xfrm>
          <a:prstGeom prst="rect">
            <a:avLst/>
          </a:prstGeom>
          <a:noFill/>
        </p:spPr>
      </p:pic>
      <p:pic>
        <p:nvPicPr>
          <p:cNvPr id="13319" name="Picture 7"/>
          <p:cNvPicPr>
            <a:picLocks noChangeAspect="1" noChangeArrowheads="1"/>
          </p:cNvPicPr>
          <p:nvPr/>
        </p:nvPicPr>
        <p:blipFill>
          <a:blip r:embed="rId3"/>
          <a:srcRect/>
          <a:stretch>
            <a:fillRect/>
          </a:stretch>
        </p:blipFill>
        <p:spPr bwMode="auto">
          <a:xfrm>
            <a:off x="7942263" y="4340225"/>
            <a:ext cx="725487" cy="2341563"/>
          </a:xfrm>
          <a:prstGeom prst="rect">
            <a:avLst/>
          </a:prstGeom>
          <a:noFill/>
        </p:spPr>
      </p:pic>
      <p:sp>
        <p:nvSpPr>
          <p:cNvPr id="13320" name="Rectangle 8"/>
          <p:cNvSpPr>
            <a:spLocks noGrp="1" noChangeArrowheads="1"/>
          </p:cNvSpPr>
          <p:nvPr>
            <p:ph type="title"/>
          </p:nvPr>
        </p:nvSpPr>
        <p:spPr/>
        <p:txBody>
          <a:bodyPr/>
          <a:lstStyle/>
          <a:p>
            <a:r>
              <a:rPr lang="en-US"/>
              <a:t>Applying What You Know</a:t>
            </a:r>
          </a:p>
        </p:txBody>
      </p:sp>
      <p:sp>
        <p:nvSpPr>
          <p:cNvPr id="13321" name="Rectangle 9"/>
          <p:cNvSpPr>
            <a:spLocks noGrp="1" noChangeArrowheads="1"/>
          </p:cNvSpPr>
          <p:nvPr>
            <p:ph type="body" idx="1"/>
          </p:nvPr>
        </p:nvSpPr>
        <p:spPr>
          <a:xfrm>
            <a:off x="1828800" y="1638300"/>
            <a:ext cx="7086600" cy="4487863"/>
          </a:xfrm>
        </p:spPr>
        <p:txBody>
          <a:bodyPr/>
          <a:lstStyle/>
          <a:p>
            <a:pPr>
              <a:spcBef>
                <a:spcPct val="70000"/>
              </a:spcBef>
            </a:pPr>
            <a:r>
              <a:rPr lang="en-US" sz="2400"/>
              <a:t>Create a kitchen safety poster for your kitchen at home.  </a:t>
            </a:r>
            <a:r>
              <a:rPr lang="en-US" sz="2400" b="0"/>
              <a:t>Identify the major causes of accidents in the kitchen and include emergency phone numbers.</a:t>
            </a:r>
            <a:endParaRPr lang="en-US" sz="2400"/>
          </a:p>
          <a:p>
            <a:pPr>
              <a:spcBef>
                <a:spcPct val="70000"/>
              </a:spcBef>
            </a:pPr>
            <a:r>
              <a:rPr lang="en-US" sz="2400"/>
              <a:t>Interview a local firefighter about his or her experience with kitchen accidents.  </a:t>
            </a:r>
            <a:r>
              <a:rPr lang="en-US" sz="2400" b="0"/>
              <a:t>Ask for additional tips and words of advice on preventing kitchen fires and other accidents.  Write about your findings.</a:t>
            </a:r>
            <a:endParaRPr lang="en-US" sz="2400"/>
          </a:p>
          <a:p>
            <a:pPr>
              <a:spcBef>
                <a:spcPct val="70000"/>
              </a:spcBef>
            </a:pPr>
            <a:r>
              <a:rPr lang="en-US" sz="2400"/>
              <a:t>Make a safety flyer outlining the ways </a:t>
            </a:r>
            <a:br>
              <a:rPr lang="en-US" sz="2400"/>
            </a:br>
            <a:r>
              <a:rPr lang="en-US" sz="2400"/>
              <a:t>to make the kitchen childproof.</a:t>
            </a:r>
            <a:r>
              <a:rPr lang="en-US" sz="2400" b="0"/>
              <a:t> </a:t>
            </a:r>
            <a:endParaRPr lang="en-US" sz="24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3320"/>
                                        </p:tgtEl>
                                        <p:attrNameLst>
                                          <p:attrName>style.visibility</p:attrName>
                                        </p:attrNameLst>
                                      </p:cBhvr>
                                      <p:to>
                                        <p:strVal val="visible"/>
                                      </p:to>
                                    </p:set>
                                    <p:animEffect transition="in" filter="slide(fromBottom)">
                                      <p:cBhvr>
                                        <p:cTn id="7" dur="500"/>
                                        <p:tgtEl>
                                          <p:spTgt spid="1332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318"/>
                                        </p:tgtEl>
                                        <p:attrNameLst>
                                          <p:attrName>style.visibility</p:attrName>
                                        </p:attrNameLst>
                                      </p:cBhvr>
                                      <p:to>
                                        <p:strVal val="visible"/>
                                      </p:to>
                                    </p:set>
                                    <p:animEffect transition="in" filter="wipe(down)">
                                      <p:cBhvr>
                                        <p:cTn id="11" dur="500"/>
                                        <p:tgtEl>
                                          <p:spTgt spid="13318"/>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3321">
                                            <p:txEl>
                                              <p:pRg st="0" end="0"/>
                                            </p:txEl>
                                          </p:spTgt>
                                        </p:tgtEl>
                                        <p:attrNameLst>
                                          <p:attrName>style.visibility</p:attrName>
                                        </p:attrNameLst>
                                      </p:cBhvr>
                                      <p:to>
                                        <p:strVal val="visible"/>
                                      </p:to>
                                    </p:set>
                                    <p:animEffect transition="in" filter="slide(fromLeft)">
                                      <p:cBhvr>
                                        <p:cTn id="15" dur="500"/>
                                        <p:tgtEl>
                                          <p:spTgt spid="13321">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13321">
                                            <p:txEl>
                                              <p:pRg st="1" end="1"/>
                                            </p:txEl>
                                          </p:spTgt>
                                        </p:tgtEl>
                                        <p:attrNameLst>
                                          <p:attrName>style.visibility</p:attrName>
                                        </p:attrNameLst>
                                      </p:cBhvr>
                                      <p:to>
                                        <p:strVal val="visible"/>
                                      </p:to>
                                    </p:set>
                                    <p:animEffect transition="in" filter="slide(fromLeft)">
                                      <p:cBhvr>
                                        <p:cTn id="19" dur="500"/>
                                        <p:tgtEl>
                                          <p:spTgt spid="13321">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13321">
                                            <p:txEl>
                                              <p:pRg st="2" end="2"/>
                                            </p:txEl>
                                          </p:spTgt>
                                        </p:tgtEl>
                                        <p:attrNameLst>
                                          <p:attrName>style.visibility</p:attrName>
                                        </p:attrNameLst>
                                      </p:cBhvr>
                                      <p:to>
                                        <p:strVal val="visible"/>
                                      </p:to>
                                    </p:set>
                                    <p:animEffect transition="in" filter="slide(fromLeft)">
                                      <p:cBhvr>
                                        <p:cTn id="23" dur="500"/>
                                        <p:tgtEl>
                                          <p:spTgt spid="13321">
                                            <p:txEl>
                                              <p:pRg st="2" end="2"/>
                                            </p:txEl>
                                          </p:spTgt>
                                        </p:tgtEl>
                                      </p:cBhvr>
                                    </p:animEffect>
                                  </p:childTnLst>
                                </p:cTn>
                              </p:par>
                            </p:childTnLst>
                          </p:cTn>
                        </p:par>
                        <p:par>
                          <p:cTn id="24" fill="hold">
                            <p:stCondLst>
                              <p:cond delay="2500"/>
                            </p:stCondLst>
                            <p:childTnLst>
                              <p:par>
                                <p:cTn id="25" presetID="17" presetClass="entr" presetSubtype="4" fill="hold" nodeType="afterEffect">
                                  <p:stCondLst>
                                    <p:cond delay="0"/>
                                  </p:stCondLst>
                                  <p:childTnLst>
                                    <p:set>
                                      <p:cBhvr>
                                        <p:cTn id="26" dur="1" fill="hold">
                                          <p:stCondLst>
                                            <p:cond delay="0"/>
                                          </p:stCondLst>
                                        </p:cTn>
                                        <p:tgtEl>
                                          <p:spTgt spid="13319"/>
                                        </p:tgtEl>
                                        <p:attrNameLst>
                                          <p:attrName>style.visibility</p:attrName>
                                        </p:attrNameLst>
                                      </p:cBhvr>
                                      <p:to>
                                        <p:strVal val="visible"/>
                                      </p:to>
                                    </p:set>
                                    <p:anim calcmode="lin" valueType="num">
                                      <p:cBhvr>
                                        <p:cTn id="27" dur="500" fill="hold"/>
                                        <p:tgtEl>
                                          <p:spTgt spid="13319"/>
                                        </p:tgtEl>
                                        <p:attrNameLst>
                                          <p:attrName>ppt_x</p:attrName>
                                        </p:attrNameLst>
                                      </p:cBhvr>
                                      <p:tavLst>
                                        <p:tav tm="0">
                                          <p:val>
                                            <p:strVal val="#ppt_x"/>
                                          </p:val>
                                        </p:tav>
                                        <p:tav tm="100000">
                                          <p:val>
                                            <p:strVal val="#ppt_x"/>
                                          </p:val>
                                        </p:tav>
                                      </p:tavLst>
                                    </p:anim>
                                    <p:anim calcmode="lin" valueType="num">
                                      <p:cBhvr>
                                        <p:cTn id="28" dur="500" fill="hold"/>
                                        <p:tgtEl>
                                          <p:spTgt spid="13319"/>
                                        </p:tgtEl>
                                        <p:attrNameLst>
                                          <p:attrName>ppt_y</p:attrName>
                                        </p:attrNameLst>
                                      </p:cBhvr>
                                      <p:tavLst>
                                        <p:tav tm="0">
                                          <p:val>
                                            <p:strVal val="#ppt_y+#ppt_h/2"/>
                                          </p:val>
                                        </p:tav>
                                        <p:tav tm="100000">
                                          <p:val>
                                            <p:strVal val="#ppt_y"/>
                                          </p:val>
                                        </p:tav>
                                      </p:tavLst>
                                    </p:anim>
                                    <p:anim calcmode="lin" valueType="num">
                                      <p:cBhvr>
                                        <p:cTn id="29" dur="500" fill="hold"/>
                                        <p:tgtEl>
                                          <p:spTgt spid="13319"/>
                                        </p:tgtEl>
                                        <p:attrNameLst>
                                          <p:attrName>ppt_w</p:attrName>
                                        </p:attrNameLst>
                                      </p:cBhvr>
                                      <p:tavLst>
                                        <p:tav tm="0">
                                          <p:val>
                                            <p:strVal val="#ppt_w"/>
                                          </p:val>
                                        </p:tav>
                                        <p:tav tm="100000">
                                          <p:val>
                                            <p:strVal val="#ppt_w"/>
                                          </p:val>
                                        </p:tav>
                                      </p:tavLst>
                                    </p:anim>
                                    <p:anim calcmode="lin" valueType="num">
                                      <p:cBhvr>
                                        <p:cTn id="30" dur="500" fill="hold"/>
                                        <p:tgtEl>
                                          <p:spTgt spid="1331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0" grpId="0" autoUpdateAnimBg="0"/>
      <p:bldP spid="13321" grpId="0" build="p" bldLvl="2" autoUpdateAnimBg="0"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©2002 Learning Zone Express</a:t>
            </a:r>
          </a:p>
        </p:txBody>
      </p:sp>
      <p:sp>
        <p:nvSpPr>
          <p:cNvPr id="7" name="Slide Number Placeholder 5"/>
          <p:cNvSpPr>
            <a:spLocks noGrp="1"/>
          </p:cNvSpPr>
          <p:nvPr>
            <p:ph type="sldNum" sz="quarter" idx="12"/>
          </p:nvPr>
        </p:nvSpPr>
        <p:spPr/>
        <p:txBody>
          <a:bodyPr/>
          <a:lstStyle/>
          <a:p>
            <a:fld id="{ABEC5BEC-1F7F-400C-B7E3-DA11B5E1C417}" type="slidenum">
              <a:rPr lang="en-US"/>
              <a:pPr/>
              <a:t>29</a:t>
            </a:fld>
            <a:endParaRPr lang="en-US"/>
          </a:p>
        </p:txBody>
      </p:sp>
      <p:pic>
        <p:nvPicPr>
          <p:cNvPr id="14342" name="Picture 6"/>
          <p:cNvPicPr>
            <a:picLocks noChangeAspect="1" noChangeArrowheads="1"/>
          </p:cNvPicPr>
          <p:nvPr/>
        </p:nvPicPr>
        <p:blipFill>
          <a:blip r:embed="rId2"/>
          <a:srcRect/>
          <a:stretch>
            <a:fillRect/>
          </a:stretch>
        </p:blipFill>
        <p:spPr bwMode="auto">
          <a:xfrm>
            <a:off x="152400" y="2119313"/>
            <a:ext cx="2198688" cy="1627187"/>
          </a:xfrm>
          <a:prstGeom prst="rect">
            <a:avLst/>
          </a:prstGeom>
          <a:noFill/>
        </p:spPr>
      </p:pic>
      <p:sp>
        <p:nvSpPr>
          <p:cNvPr id="14344" name="Rectangle 8"/>
          <p:cNvSpPr>
            <a:spLocks noGrp="1" noChangeArrowheads="1"/>
          </p:cNvSpPr>
          <p:nvPr>
            <p:ph type="title"/>
          </p:nvPr>
        </p:nvSpPr>
        <p:spPr/>
        <p:txBody>
          <a:bodyPr/>
          <a:lstStyle/>
          <a:p>
            <a:r>
              <a:rPr lang="en-US"/>
              <a:t>Exploring the Web</a:t>
            </a:r>
          </a:p>
        </p:txBody>
      </p:sp>
      <p:sp>
        <p:nvSpPr>
          <p:cNvPr id="14345" name="Rectangle 9"/>
          <p:cNvSpPr>
            <a:spLocks noGrp="1" noChangeArrowheads="1"/>
          </p:cNvSpPr>
          <p:nvPr>
            <p:ph type="body" idx="1"/>
          </p:nvPr>
        </p:nvSpPr>
        <p:spPr>
          <a:xfrm>
            <a:off x="1828800" y="1600200"/>
            <a:ext cx="6959600" cy="4525963"/>
          </a:xfrm>
        </p:spPr>
        <p:txBody>
          <a:bodyPr/>
          <a:lstStyle/>
          <a:p>
            <a:pPr>
              <a:lnSpc>
                <a:spcPct val="90000"/>
              </a:lnSpc>
            </a:pPr>
            <a:r>
              <a:rPr lang="en-US" sz="1800"/>
              <a:t>Here are some suggested sites you and your class may want to investigate for more information on safety in the kitchen.</a:t>
            </a:r>
            <a:endParaRPr lang="en-US" sz="2000"/>
          </a:p>
          <a:p>
            <a:pPr lvl="1">
              <a:lnSpc>
                <a:spcPct val="90000"/>
              </a:lnSpc>
              <a:spcBef>
                <a:spcPct val="50000"/>
              </a:spcBef>
            </a:pPr>
            <a:r>
              <a:rPr lang="en-US" sz="1800" u="sng">
                <a:solidFill>
                  <a:srgbClr val="02A0EA"/>
                </a:solidFill>
              </a:rPr>
              <a:t>http://www.cdc.gov/niosh/nasd/menus/tophome.html</a:t>
            </a:r>
            <a:endParaRPr lang="en-US" sz="1800"/>
          </a:p>
          <a:p>
            <a:pPr lvl="2">
              <a:lnSpc>
                <a:spcPct val="90000"/>
              </a:lnSpc>
              <a:spcBef>
                <a:spcPct val="50000"/>
              </a:spcBef>
            </a:pPr>
            <a:r>
              <a:rPr lang="en-US" sz="1600"/>
              <a:t>NASD Home Safety.</a:t>
            </a:r>
            <a:endParaRPr lang="en-US" sz="1400"/>
          </a:p>
          <a:p>
            <a:pPr lvl="1">
              <a:lnSpc>
                <a:spcPct val="90000"/>
              </a:lnSpc>
              <a:spcBef>
                <a:spcPct val="50000"/>
              </a:spcBef>
            </a:pPr>
            <a:r>
              <a:rPr lang="en-US" sz="1800" u="sng">
                <a:solidFill>
                  <a:srgbClr val="02A0EA"/>
                </a:solidFill>
              </a:rPr>
              <a:t>http://vm.cfsan.fda.gov/~dms/fdkitchn.html</a:t>
            </a:r>
            <a:endParaRPr lang="en-US" sz="1800"/>
          </a:p>
          <a:p>
            <a:pPr lvl="2">
              <a:lnSpc>
                <a:spcPct val="90000"/>
              </a:lnSpc>
              <a:spcBef>
                <a:spcPct val="50000"/>
              </a:spcBef>
            </a:pPr>
            <a:r>
              <a:rPr lang="en-US" sz="1600"/>
              <a:t>FDA Can your kitchen pass a safety test?</a:t>
            </a:r>
            <a:endParaRPr lang="en-US" sz="1400"/>
          </a:p>
          <a:p>
            <a:pPr lvl="1">
              <a:lnSpc>
                <a:spcPct val="90000"/>
              </a:lnSpc>
              <a:spcBef>
                <a:spcPct val="50000"/>
              </a:spcBef>
            </a:pPr>
            <a:r>
              <a:rPr lang="en-US" sz="1800" u="sng">
                <a:solidFill>
                  <a:srgbClr val="02A0EA"/>
                </a:solidFill>
              </a:rPr>
              <a:t>http://www.cdc.gov/niosh/nasd/docs3/me97019.html</a:t>
            </a:r>
            <a:endParaRPr lang="en-US" sz="1800"/>
          </a:p>
          <a:p>
            <a:pPr lvl="2">
              <a:lnSpc>
                <a:spcPct val="90000"/>
              </a:lnSpc>
              <a:spcBef>
                <a:spcPct val="50000"/>
              </a:spcBef>
            </a:pPr>
            <a:r>
              <a:rPr lang="en-US" sz="1600"/>
              <a:t>NASD Kitchen Safety.</a:t>
            </a:r>
            <a:endParaRPr lang="en-US" sz="1400"/>
          </a:p>
          <a:p>
            <a:pPr lvl="1">
              <a:lnSpc>
                <a:spcPct val="90000"/>
              </a:lnSpc>
              <a:spcBef>
                <a:spcPct val="50000"/>
              </a:spcBef>
            </a:pPr>
            <a:r>
              <a:rPr lang="en-US" sz="1800" u="sng">
                <a:solidFill>
                  <a:srgbClr val="02A0EA"/>
                </a:solidFill>
              </a:rPr>
              <a:t>http://www.foodsafety.gov/~fsg/kitchen.html</a:t>
            </a:r>
            <a:endParaRPr lang="en-US" sz="1800"/>
          </a:p>
          <a:p>
            <a:pPr lvl="2">
              <a:lnSpc>
                <a:spcPct val="90000"/>
              </a:lnSpc>
              <a:spcBef>
                <a:spcPct val="50000"/>
              </a:spcBef>
            </a:pPr>
            <a:r>
              <a:rPr lang="en-US" sz="1600"/>
              <a:t>Food safety tips.</a:t>
            </a:r>
            <a:endParaRPr lang="en-US" sz="1400"/>
          </a:p>
          <a:p>
            <a:pPr lvl="1">
              <a:lnSpc>
                <a:spcPct val="90000"/>
              </a:lnSpc>
              <a:spcBef>
                <a:spcPct val="50000"/>
              </a:spcBef>
            </a:pPr>
            <a:r>
              <a:rPr lang="en-US" sz="1800" u="sng">
                <a:solidFill>
                  <a:srgbClr val="02A0EA"/>
                </a:solidFill>
              </a:rPr>
              <a:t>http://www.fightbac.org</a:t>
            </a:r>
            <a:endParaRPr lang="en-US" sz="1800"/>
          </a:p>
          <a:p>
            <a:pPr lvl="2">
              <a:lnSpc>
                <a:spcPct val="90000"/>
              </a:lnSpc>
              <a:spcBef>
                <a:spcPct val="50000"/>
              </a:spcBef>
            </a:pPr>
            <a:r>
              <a:rPr lang="en-US" sz="1600"/>
              <a:t>Food Safety.</a:t>
            </a:r>
            <a:endParaRPr lang="en-US" sz="1400"/>
          </a:p>
          <a:p>
            <a:pPr>
              <a:lnSpc>
                <a:spcPct val="90000"/>
              </a:lnSpc>
              <a:spcBef>
                <a:spcPct val="65000"/>
              </a:spcBef>
            </a:pPr>
            <a:r>
              <a:rPr lang="en-US" sz="1400"/>
              <a:t>Teachers: </a:t>
            </a:r>
            <a:r>
              <a:rPr lang="en-US" sz="1400" b="0"/>
              <a:t>Please note that these addresses are constantly changing and being updated.  You may need to revise this list.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14342"/>
                                        </p:tgtEl>
                                        <p:attrNameLst>
                                          <p:attrName>style.visibility</p:attrName>
                                        </p:attrNameLst>
                                      </p:cBhvr>
                                      <p:to>
                                        <p:strVal val="visible"/>
                                      </p:to>
                                    </p:set>
                                    <p:anim calcmode="lin" valueType="num">
                                      <p:cBhvr>
                                        <p:cTn id="7" dur="5000" fill="hold"/>
                                        <p:tgtEl>
                                          <p:spTgt spid="14342"/>
                                        </p:tgtEl>
                                        <p:attrNameLst>
                                          <p:attrName>ppt_w</p:attrName>
                                        </p:attrNameLst>
                                      </p:cBhvr>
                                      <p:tavLst>
                                        <p:tav tm="0" fmla="#ppt_w*sin(2.5*pi*$)">
                                          <p:val>
                                            <p:fltVal val="0"/>
                                          </p:val>
                                        </p:tav>
                                        <p:tav tm="100000">
                                          <p:val>
                                            <p:fltVal val="1"/>
                                          </p:val>
                                        </p:tav>
                                      </p:tavLst>
                                    </p:anim>
                                    <p:anim calcmode="lin" valueType="num">
                                      <p:cBhvr>
                                        <p:cTn id="8" dur="5000" fill="hold"/>
                                        <p:tgtEl>
                                          <p:spTgt spid="1434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3DB2A643-B678-4369-8DE1-979DDA9732F1}" type="slidenum">
              <a:rPr lang="en-US"/>
              <a:pPr/>
              <a:t>3</a:t>
            </a:fld>
            <a:endParaRPr lang="en-US"/>
          </a:p>
        </p:txBody>
      </p:sp>
      <p:sp>
        <p:nvSpPr>
          <p:cNvPr id="47110" name="Rectangle 6"/>
          <p:cNvSpPr>
            <a:spLocks noGrp="1" noChangeArrowheads="1"/>
          </p:cNvSpPr>
          <p:nvPr>
            <p:ph type="title"/>
          </p:nvPr>
        </p:nvSpPr>
        <p:spPr/>
        <p:txBody>
          <a:bodyPr/>
          <a:lstStyle/>
          <a:p>
            <a:r>
              <a:rPr lang="en-US"/>
              <a:t>Preventing Injuries</a:t>
            </a:r>
          </a:p>
        </p:txBody>
      </p:sp>
      <p:sp>
        <p:nvSpPr>
          <p:cNvPr id="47111" name="Rectangle 7"/>
          <p:cNvSpPr>
            <a:spLocks noGrp="1" noChangeArrowheads="1"/>
          </p:cNvSpPr>
          <p:nvPr>
            <p:ph type="body" idx="1"/>
          </p:nvPr>
        </p:nvSpPr>
        <p:spPr/>
        <p:txBody>
          <a:bodyPr/>
          <a:lstStyle/>
          <a:p>
            <a:r>
              <a:rPr lang="en-US"/>
              <a:t>Common injuries in the kitchen:</a:t>
            </a:r>
          </a:p>
          <a:p>
            <a:pPr lvl="1">
              <a:spcBef>
                <a:spcPct val="85000"/>
              </a:spcBef>
            </a:pPr>
            <a:r>
              <a:rPr lang="en-US" sz="2400" b="1"/>
              <a:t>Cuts</a:t>
            </a:r>
          </a:p>
          <a:p>
            <a:pPr lvl="1">
              <a:spcBef>
                <a:spcPct val="85000"/>
              </a:spcBef>
            </a:pPr>
            <a:r>
              <a:rPr lang="en-US" sz="2400" b="1"/>
              <a:t>Burns &amp; Fires</a:t>
            </a:r>
          </a:p>
          <a:p>
            <a:pPr lvl="1">
              <a:spcBef>
                <a:spcPct val="85000"/>
              </a:spcBef>
            </a:pPr>
            <a:r>
              <a:rPr lang="en-US" sz="2400" b="1"/>
              <a:t>Electrocution</a:t>
            </a:r>
          </a:p>
          <a:p>
            <a:pPr lvl="1">
              <a:spcBef>
                <a:spcPct val="85000"/>
              </a:spcBef>
            </a:pPr>
            <a:r>
              <a:rPr lang="en-US" sz="2400" b="1"/>
              <a:t>Falls</a:t>
            </a:r>
          </a:p>
          <a:p>
            <a:pPr lvl="1">
              <a:spcBef>
                <a:spcPct val="85000"/>
              </a:spcBef>
            </a:pPr>
            <a:r>
              <a:rPr lang="en-US" sz="2400" b="1"/>
              <a:t>Poisoning/Chemical Hazards</a:t>
            </a:r>
            <a:endParaRPr lang="en-US"/>
          </a:p>
        </p:txBody>
      </p:sp>
      <p:pic>
        <p:nvPicPr>
          <p:cNvPr id="47112" name="Picture 8"/>
          <p:cNvPicPr>
            <a:picLocks noChangeAspect="1" noChangeArrowheads="1"/>
          </p:cNvPicPr>
          <p:nvPr/>
        </p:nvPicPr>
        <p:blipFill>
          <a:blip r:embed="rId3"/>
          <a:srcRect/>
          <a:stretch>
            <a:fillRect/>
          </a:stretch>
        </p:blipFill>
        <p:spPr bwMode="auto">
          <a:xfrm>
            <a:off x="5332413" y="2327275"/>
            <a:ext cx="3405187" cy="2595563"/>
          </a:xfrm>
          <a:prstGeom prst="rect">
            <a:avLst/>
          </a:prstGeom>
          <a:noFill/>
        </p:spPr>
      </p:pic>
      <p:pic>
        <p:nvPicPr>
          <p:cNvPr id="47113" name="Picture 9"/>
          <p:cNvPicPr>
            <a:picLocks noChangeAspect="1" noChangeArrowheads="1"/>
          </p:cNvPicPr>
          <p:nvPr/>
        </p:nvPicPr>
        <p:blipFill>
          <a:blip r:embed="rId4"/>
          <a:srcRect/>
          <a:stretch>
            <a:fillRect/>
          </a:stretch>
        </p:blipFill>
        <p:spPr bwMode="auto">
          <a:xfrm>
            <a:off x="1030288" y="2074863"/>
            <a:ext cx="1125537" cy="1298575"/>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7110"/>
                                        </p:tgtEl>
                                        <p:attrNameLst>
                                          <p:attrName>style.visibility</p:attrName>
                                        </p:attrNameLst>
                                      </p:cBhvr>
                                      <p:to>
                                        <p:strVal val="visible"/>
                                      </p:to>
                                    </p:set>
                                    <p:animEffect transition="in" filter="slide(fromBottom)">
                                      <p:cBhvr>
                                        <p:cTn id="7" dur="500"/>
                                        <p:tgtEl>
                                          <p:spTgt spid="4711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7113"/>
                                        </p:tgtEl>
                                        <p:attrNameLst>
                                          <p:attrName>style.visibility</p:attrName>
                                        </p:attrNameLst>
                                      </p:cBhvr>
                                      <p:to>
                                        <p:strVal val="visible"/>
                                      </p:to>
                                    </p:set>
                                    <p:animEffect transition="in" filter="wipe(down)">
                                      <p:cBhvr>
                                        <p:cTn id="11" dur="500"/>
                                        <p:tgtEl>
                                          <p:spTgt spid="471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47111">
                                            <p:txEl>
                                              <p:pRg st="0" end="0"/>
                                            </p:txEl>
                                          </p:spTgt>
                                        </p:tgtEl>
                                        <p:attrNameLst>
                                          <p:attrName>style.visibility</p:attrName>
                                        </p:attrNameLst>
                                      </p:cBhvr>
                                      <p:to>
                                        <p:strVal val="visible"/>
                                      </p:to>
                                    </p:set>
                                    <p:animEffect transition="in" filter="slide(fromLeft)">
                                      <p:cBhvr>
                                        <p:cTn id="15" dur="500"/>
                                        <p:tgtEl>
                                          <p:spTgt spid="47111">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47111">
                                            <p:txEl>
                                              <p:pRg st="1" end="1"/>
                                            </p:txEl>
                                          </p:spTgt>
                                        </p:tgtEl>
                                        <p:attrNameLst>
                                          <p:attrName>style.visibility</p:attrName>
                                        </p:attrNameLst>
                                      </p:cBhvr>
                                      <p:to>
                                        <p:strVal val="visible"/>
                                      </p:to>
                                    </p:set>
                                    <p:animEffect transition="in" filter="slide(fromLeft)">
                                      <p:cBhvr>
                                        <p:cTn id="19" dur="500"/>
                                        <p:tgtEl>
                                          <p:spTgt spid="47111">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47111">
                                            <p:txEl>
                                              <p:pRg st="2" end="2"/>
                                            </p:txEl>
                                          </p:spTgt>
                                        </p:tgtEl>
                                        <p:attrNameLst>
                                          <p:attrName>style.visibility</p:attrName>
                                        </p:attrNameLst>
                                      </p:cBhvr>
                                      <p:to>
                                        <p:strVal val="visible"/>
                                      </p:to>
                                    </p:set>
                                    <p:animEffect transition="in" filter="slide(fromLeft)">
                                      <p:cBhvr>
                                        <p:cTn id="23" dur="500"/>
                                        <p:tgtEl>
                                          <p:spTgt spid="47111">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47111">
                                            <p:txEl>
                                              <p:pRg st="3" end="3"/>
                                            </p:txEl>
                                          </p:spTgt>
                                        </p:tgtEl>
                                        <p:attrNameLst>
                                          <p:attrName>style.visibility</p:attrName>
                                        </p:attrNameLst>
                                      </p:cBhvr>
                                      <p:to>
                                        <p:strVal val="visible"/>
                                      </p:to>
                                    </p:set>
                                    <p:animEffect transition="in" filter="slide(fromLeft)">
                                      <p:cBhvr>
                                        <p:cTn id="27" dur="500"/>
                                        <p:tgtEl>
                                          <p:spTgt spid="47111">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47111">
                                            <p:txEl>
                                              <p:pRg st="4" end="4"/>
                                            </p:txEl>
                                          </p:spTgt>
                                        </p:tgtEl>
                                        <p:attrNameLst>
                                          <p:attrName>style.visibility</p:attrName>
                                        </p:attrNameLst>
                                      </p:cBhvr>
                                      <p:to>
                                        <p:strVal val="visible"/>
                                      </p:to>
                                    </p:set>
                                    <p:animEffect transition="in" filter="slide(fromLeft)">
                                      <p:cBhvr>
                                        <p:cTn id="31" dur="500"/>
                                        <p:tgtEl>
                                          <p:spTgt spid="47111">
                                            <p:txEl>
                                              <p:pRg st="4" end="4"/>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47111">
                                            <p:txEl>
                                              <p:pRg st="5" end="5"/>
                                            </p:txEl>
                                          </p:spTgt>
                                        </p:tgtEl>
                                        <p:attrNameLst>
                                          <p:attrName>style.visibility</p:attrName>
                                        </p:attrNameLst>
                                      </p:cBhvr>
                                      <p:to>
                                        <p:strVal val="visible"/>
                                      </p:to>
                                    </p:set>
                                    <p:animEffect transition="in" filter="slide(fromLeft)">
                                      <p:cBhvr>
                                        <p:cTn id="35" dur="500"/>
                                        <p:tgtEl>
                                          <p:spTgt spid="47111">
                                            <p:txEl>
                                              <p:pRg st="5" end="5"/>
                                            </p:txEl>
                                          </p:spTgt>
                                        </p:tgtEl>
                                      </p:cBhvr>
                                    </p:animEffect>
                                  </p:childTnLst>
                                </p:cTn>
                              </p:par>
                            </p:childTnLst>
                          </p:cTn>
                        </p:par>
                        <p:par>
                          <p:cTn id="36" fill="hold">
                            <p:stCondLst>
                              <p:cond delay="4000"/>
                            </p:stCondLst>
                            <p:childTnLst>
                              <p:par>
                                <p:cTn id="37" presetID="4" presetClass="entr" presetSubtype="32" fill="hold" nodeType="afterEffect">
                                  <p:stCondLst>
                                    <p:cond delay="0"/>
                                  </p:stCondLst>
                                  <p:childTnLst>
                                    <p:set>
                                      <p:cBhvr>
                                        <p:cTn id="38" dur="1" fill="hold">
                                          <p:stCondLst>
                                            <p:cond delay="0"/>
                                          </p:stCondLst>
                                        </p:cTn>
                                        <p:tgtEl>
                                          <p:spTgt spid="47112"/>
                                        </p:tgtEl>
                                        <p:attrNameLst>
                                          <p:attrName>style.visibility</p:attrName>
                                        </p:attrNameLst>
                                      </p:cBhvr>
                                      <p:to>
                                        <p:strVal val="visible"/>
                                      </p:to>
                                    </p:set>
                                    <p:animEffect transition="in" filter="box(out)">
                                      <p:cBhvr>
                                        <p:cTn id="39" dur="500"/>
                                        <p:tgtEl>
                                          <p:spTgt spid="47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autoUpdateAnimBg="0"/>
      <p:bldP spid="47111" grpId="0" build="p" bldLvl="2"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Footer Placeholder 4"/>
          <p:cNvSpPr>
            <a:spLocks noGrp="1"/>
          </p:cNvSpPr>
          <p:nvPr>
            <p:ph type="ftr" sz="quarter" idx="11"/>
          </p:nvPr>
        </p:nvSpPr>
        <p:spPr/>
        <p:txBody>
          <a:bodyPr/>
          <a:lstStyle/>
          <a:p>
            <a:r>
              <a:rPr lang="en-US"/>
              <a:t>©2002 Learning Zone Express</a:t>
            </a:r>
          </a:p>
        </p:txBody>
      </p:sp>
      <p:sp>
        <p:nvSpPr>
          <p:cNvPr id="18" name="Slide Number Placeholder 5"/>
          <p:cNvSpPr>
            <a:spLocks noGrp="1"/>
          </p:cNvSpPr>
          <p:nvPr>
            <p:ph type="sldNum" sz="quarter" idx="12"/>
          </p:nvPr>
        </p:nvSpPr>
        <p:spPr/>
        <p:txBody>
          <a:bodyPr/>
          <a:lstStyle/>
          <a:p>
            <a:fld id="{5E2E9F28-C2F9-48E8-B533-099CA0E775EF}" type="slidenum">
              <a:rPr lang="en-US"/>
              <a:pPr/>
              <a:t>4</a:t>
            </a:fld>
            <a:endParaRPr lang="en-US"/>
          </a:p>
        </p:txBody>
      </p:sp>
      <p:grpSp>
        <p:nvGrpSpPr>
          <p:cNvPr id="48134" name="Group 6"/>
          <p:cNvGrpSpPr>
            <a:grpSpLocks/>
          </p:cNvGrpSpPr>
          <p:nvPr/>
        </p:nvGrpSpPr>
        <p:grpSpPr bwMode="auto">
          <a:xfrm>
            <a:off x="7119938" y="88900"/>
            <a:ext cx="1960562" cy="1938338"/>
            <a:chOff x="144" y="2465"/>
            <a:chExt cx="1235" cy="1221"/>
          </a:xfrm>
        </p:grpSpPr>
        <p:sp>
          <p:nvSpPr>
            <p:cNvPr id="48135" name="Freeform 7"/>
            <p:cNvSpPr>
              <a:spLocks/>
            </p:cNvSpPr>
            <p:nvPr/>
          </p:nvSpPr>
          <p:spPr bwMode="auto">
            <a:xfrm>
              <a:off x="888" y="2465"/>
              <a:ext cx="491" cy="449"/>
            </a:xfrm>
            <a:custGeom>
              <a:avLst/>
              <a:gdLst/>
              <a:ahLst/>
              <a:cxnLst>
                <a:cxn ang="0">
                  <a:pos x="0" y="196"/>
                </a:cxn>
                <a:cxn ang="0">
                  <a:pos x="73" y="45"/>
                </a:cxn>
                <a:cxn ang="0">
                  <a:pos x="229" y="0"/>
                </a:cxn>
                <a:cxn ang="0">
                  <a:pos x="392" y="38"/>
                </a:cxn>
                <a:cxn ang="0">
                  <a:pos x="491" y="187"/>
                </a:cxn>
                <a:cxn ang="0">
                  <a:pos x="445" y="380"/>
                </a:cxn>
                <a:cxn ang="0">
                  <a:pos x="288" y="449"/>
                </a:cxn>
                <a:cxn ang="0">
                  <a:pos x="85" y="372"/>
                </a:cxn>
                <a:cxn ang="0">
                  <a:pos x="0" y="196"/>
                </a:cxn>
              </a:cxnLst>
              <a:rect l="0" t="0" r="r" b="b"/>
              <a:pathLst>
                <a:path w="491" h="449">
                  <a:moveTo>
                    <a:pt x="0" y="196"/>
                  </a:moveTo>
                  <a:lnTo>
                    <a:pt x="73" y="45"/>
                  </a:lnTo>
                  <a:lnTo>
                    <a:pt x="229" y="0"/>
                  </a:lnTo>
                  <a:lnTo>
                    <a:pt x="392" y="38"/>
                  </a:lnTo>
                  <a:lnTo>
                    <a:pt x="491" y="187"/>
                  </a:lnTo>
                  <a:lnTo>
                    <a:pt x="445" y="380"/>
                  </a:lnTo>
                  <a:lnTo>
                    <a:pt x="288" y="449"/>
                  </a:lnTo>
                  <a:lnTo>
                    <a:pt x="85" y="372"/>
                  </a:lnTo>
                  <a:lnTo>
                    <a:pt x="0" y="196"/>
                  </a:lnTo>
                  <a:close/>
                </a:path>
              </a:pathLst>
            </a:custGeom>
            <a:solidFill>
              <a:srgbClr val="F43030"/>
            </a:solidFill>
            <a:ln w="19050" cmpd="sng">
              <a:solidFill>
                <a:srgbClr val="000000"/>
              </a:solidFill>
              <a:round/>
              <a:headEnd/>
              <a:tailEnd/>
            </a:ln>
          </p:spPr>
          <p:txBody>
            <a:bodyPr/>
            <a:lstStyle/>
            <a:p>
              <a:endParaRPr lang="en-US"/>
            </a:p>
          </p:txBody>
        </p:sp>
        <p:sp>
          <p:nvSpPr>
            <p:cNvPr id="48136" name="Freeform 8"/>
            <p:cNvSpPr>
              <a:spLocks/>
            </p:cNvSpPr>
            <p:nvPr/>
          </p:nvSpPr>
          <p:spPr bwMode="auto">
            <a:xfrm>
              <a:off x="915" y="2882"/>
              <a:ext cx="178" cy="332"/>
            </a:xfrm>
            <a:custGeom>
              <a:avLst/>
              <a:gdLst/>
              <a:ahLst/>
              <a:cxnLst>
                <a:cxn ang="0">
                  <a:pos x="140" y="0"/>
                </a:cxn>
                <a:cxn ang="0">
                  <a:pos x="111" y="75"/>
                </a:cxn>
                <a:cxn ang="0">
                  <a:pos x="67" y="171"/>
                </a:cxn>
                <a:cxn ang="0">
                  <a:pos x="31" y="262"/>
                </a:cxn>
                <a:cxn ang="0">
                  <a:pos x="0" y="321"/>
                </a:cxn>
                <a:cxn ang="0">
                  <a:pos x="35" y="332"/>
                </a:cxn>
                <a:cxn ang="0">
                  <a:pos x="64" y="288"/>
                </a:cxn>
                <a:cxn ang="0">
                  <a:pos x="131" y="134"/>
                </a:cxn>
                <a:cxn ang="0">
                  <a:pos x="157" y="75"/>
                </a:cxn>
                <a:cxn ang="0">
                  <a:pos x="178" y="12"/>
                </a:cxn>
                <a:cxn ang="0">
                  <a:pos x="140" y="0"/>
                </a:cxn>
              </a:cxnLst>
              <a:rect l="0" t="0" r="r" b="b"/>
              <a:pathLst>
                <a:path w="178" h="332">
                  <a:moveTo>
                    <a:pt x="140" y="0"/>
                  </a:moveTo>
                  <a:lnTo>
                    <a:pt x="111" y="75"/>
                  </a:lnTo>
                  <a:lnTo>
                    <a:pt x="67" y="171"/>
                  </a:lnTo>
                  <a:lnTo>
                    <a:pt x="31" y="262"/>
                  </a:lnTo>
                  <a:lnTo>
                    <a:pt x="0" y="321"/>
                  </a:lnTo>
                  <a:lnTo>
                    <a:pt x="35" y="332"/>
                  </a:lnTo>
                  <a:lnTo>
                    <a:pt x="64" y="288"/>
                  </a:lnTo>
                  <a:lnTo>
                    <a:pt x="131" y="134"/>
                  </a:lnTo>
                  <a:lnTo>
                    <a:pt x="157" y="75"/>
                  </a:lnTo>
                  <a:lnTo>
                    <a:pt x="178" y="12"/>
                  </a:lnTo>
                  <a:lnTo>
                    <a:pt x="140" y="0"/>
                  </a:lnTo>
                  <a:close/>
                </a:path>
              </a:pathLst>
            </a:custGeom>
            <a:solidFill>
              <a:srgbClr val="CC7C00"/>
            </a:solidFill>
            <a:ln w="19050" cmpd="sng">
              <a:solidFill>
                <a:srgbClr val="000000"/>
              </a:solidFill>
              <a:round/>
              <a:headEnd/>
              <a:tailEnd/>
            </a:ln>
          </p:spPr>
          <p:txBody>
            <a:bodyPr/>
            <a:lstStyle/>
            <a:p>
              <a:endParaRPr lang="en-US"/>
            </a:p>
          </p:txBody>
        </p:sp>
        <p:sp>
          <p:nvSpPr>
            <p:cNvPr id="48137" name="Freeform 9"/>
            <p:cNvSpPr>
              <a:spLocks/>
            </p:cNvSpPr>
            <p:nvPr/>
          </p:nvSpPr>
          <p:spPr bwMode="auto">
            <a:xfrm>
              <a:off x="465" y="2768"/>
              <a:ext cx="275" cy="204"/>
            </a:xfrm>
            <a:custGeom>
              <a:avLst/>
              <a:gdLst/>
              <a:ahLst/>
              <a:cxnLst>
                <a:cxn ang="0">
                  <a:pos x="96" y="125"/>
                </a:cxn>
                <a:cxn ang="0">
                  <a:pos x="99" y="97"/>
                </a:cxn>
                <a:cxn ang="0">
                  <a:pos x="112" y="65"/>
                </a:cxn>
                <a:cxn ang="0">
                  <a:pos x="131" y="39"/>
                </a:cxn>
                <a:cxn ang="0">
                  <a:pos x="155" y="19"/>
                </a:cxn>
                <a:cxn ang="0">
                  <a:pos x="187" y="5"/>
                </a:cxn>
                <a:cxn ang="0">
                  <a:pos x="215" y="0"/>
                </a:cxn>
                <a:cxn ang="0">
                  <a:pos x="247" y="8"/>
                </a:cxn>
                <a:cxn ang="0">
                  <a:pos x="266" y="32"/>
                </a:cxn>
                <a:cxn ang="0">
                  <a:pos x="273" y="61"/>
                </a:cxn>
                <a:cxn ang="0">
                  <a:pos x="275" y="90"/>
                </a:cxn>
                <a:cxn ang="0">
                  <a:pos x="265" y="122"/>
                </a:cxn>
                <a:cxn ang="0">
                  <a:pos x="243" y="157"/>
                </a:cxn>
                <a:cxn ang="0">
                  <a:pos x="215" y="182"/>
                </a:cxn>
                <a:cxn ang="0">
                  <a:pos x="181" y="198"/>
                </a:cxn>
                <a:cxn ang="0">
                  <a:pos x="156" y="204"/>
                </a:cxn>
                <a:cxn ang="0">
                  <a:pos x="133" y="200"/>
                </a:cxn>
                <a:cxn ang="0">
                  <a:pos x="116" y="191"/>
                </a:cxn>
                <a:cxn ang="0">
                  <a:pos x="102" y="168"/>
                </a:cxn>
                <a:cxn ang="0">
                  <a:pos x="98" y="155"/>
                </a:cxn>
                <a:cxn ang="0">
                  <a:pos x="63" y="157"/>
                </a:cxn>
                <a:cxn ang="0">
                  <a:pos x="34" y="166"/>
                </a:cxn>
                <a:cxn ang="0">
                  <a:pos x="7" y="165"/>
                </a:cxn>
                <a:cxn ang="0">
                  <a:pos x="0" y="152"/>
                </a:cxn>
                <a:cxn ang="0">
                  <a:pos x="7" y="141"/>
                </a:cxn>
                <a:cxn ang="0">
                  <a:pos x="21" y="128"/>
                </a:cxn>
                <a:cxn ang="0">
                  <a:pos x="49" y="128"/>
                </a:cxn>
                <a:cxn ang="0">
                  <a:pos x="67" y="128"/>
                </a:cxn>
                <a:cxn ang="0">
                  <a:pos x="96" y="125"/>
                </a:cxn>
              </a:cxnLst>
              <a:rect l="0" t="0" r="r" b="b"/>
              <a:pathLst>
                <a:path w="275" h="204">
                  <a:moveTo>
                    <a:pt x="96" y="125"/>
                  </a:moveTo>
                  <a:lnTo>
                    <a:pt x="99" y="97"/>
                  </a:lnTo>
                  <a:lnTo>
                    <a:pt x="112" y="65"/>
                  </a:lnTo>
                  <a:lnTo>
                    <a:pt x="131" y="39"/>
                  </a:lnTo>
                  <a:lnTo>
                    <a:pt x="155" y="19"/>
                  </a:lnTo>
                  <a:lnTo>
                    <a:pt x="187" y="5"/>
                  </a:lnTo>
                  <a:lnTo>
                    <a:pt x="215" y="0"/>
                  </a:lnTo>
                  <a:lnTo>
                    <a:pt x="247" y="8"/>
                  </a:lnTo>
                  <a:lnTo>
                    <a:pt x="266" y="32"/>
                  </a:lnTo>
                  <a:lnTo>
                    <a:pt x="273" y="61"/>
                  </a:lnTo>
                  <a:lnTo>
                    <a:pt x="275" y="90"/>
                  </a:lnTo>
                  <a:lnTo>
                    <a:pt x="265" y="122"/>
                  </a:lnTo>
                  <a:lnTo>
                    <a:pt x="243" y="157"/>
                  </a:lnTo>
                  <a:lnTo>
                    <a:pt x="215" y="182"/>
                  </a:lnTo>
                  <a:lnTo>
                    <a:pt x="181" y="198"/>
                  </a:lnTo>
                  <a:lnTo>
                    <a:pt x="156" y="204"/>
                  </a:lnTo>
                  <a:lnTo>
                    <a:pt x="133" y="200"/>
                  </a:lnTo>
                  <a:lnTo>
                    <a:pt x="116" y="191"/>
                  </a:lnTo>
                  <a:lnTo>
                    <a:pt x="102" y="168"/>
                  </a:lnTo>
                  <a:lnTo>
                    <a:pt x="98" y="155"/>
                  </a:lnTo>
                  <a:lnTo>
                    <a:pt x="63" y="157"/>
                  </a:lnTo>
                  <a:lnTo>
                    <a:pt x="34" y="166"/>
                  </a:lnTo>
                  <a:lnTo>
                    <a:pt x="7" y="165"/>
                  </a:lnTo>
                  <a:lnTo>
                    <a:pt x="0" y="152"/>
                  </a:lnTo>
                  <a:lnTo>
                    <a:pt x="7" y="141"/>
                  </a:lnTo>
                  <a:lnTo>
                    <a:pt x="21" y="128"/>
                  </a:lnTo>
                  <a:lnTo>
                    <a:pt x="49" y="128"/>
                  </a:lnTo>
                  <a:lnTo>
                    <a:pt x="67" y="128"/>
                  </a:lnTo>
                  <a:lnTo>
                    <a:pt x="96" y="125"/>
                  </a:lnTo>
                  <a:close/>
                </a:path>
              </a:pathLst>
            </a:custGeom>
            <a:solidFill>
              <a:srgbClr val="000000"/>
            </a:solidFill>
            <a:ln w="9525">
              <a:noFill/>
              <a:round/>
              <a:headEnd/>
              <a:tailEnd/>
            </a:ln>
          </p:spPr>
          <p:txBody>
            <a:bodyPr/>
            <a:lstStyle/>
            <a:p>
              <a:endParaRPr lang="en-US"/>
            </a:p>
          </p:txBody>
        </p:sp>
        <p:sp>
          <p:nvSpPr>
            <p:cNvPr id="48138" name="Freeform 10"/>
            <p:cNvSpPr>
              <a:spLocks/>
            </p:cNvSpPr>
            <p:nvPr/>
          </p:nvSpPr>
          <p:spPr bwMode="auto">
            <a:xfrm>
              <a:off x="542" y="2996"/>
              <a:ext cx="181" cy="353"/>
            </a:xfrm>
            <a:custGeom>
              <a:avLst/>
              <a:gdLst/>
              <a:ahLst/>
              <a:cxnLst>
                <a:cxn ang="0">
                  <a:pos x="5" y="28"/>
                </a:cxn>
                <a:cxn ang="0">
                  <a:pos x="26" y="11"/>
                </a:cxn>
                <a:cxn ang="0">
                  <a:pos x="51" y="0"/>
                </a:cxn>
                <a:cxn ang="0">
                  <a:pos x="86" y="2"/>
                </a:cxn>
                <a:cxn ang="0">
                  <a:pos x="112" y="13"/>
                </a:cxn>
                <a:cxn ang="0">
                  <a:pos x="136" y="41"/>
                </a:cxn>
                <a:cxn ang="0">
                  <a:pos x="163" y="81"/>
                </a:cxn>
                <a:cxn ang="0">
                  <a:pos x="176" y="118"/>
                </a:cxn>
                <a:cxn ang="0">
                  <a:pos x="181" y="163"/>
                </a:cxn>
                <a:cxn ang="0">
                  <a:pos x="181" y="209"/>
                </a:cxn>
                <a:cxn ang="0">
                  <a:pos x="176" y="252"/>
                </a:cxn>
                <a:cxn ang="0">
                  <a:pos x="162" y="289"/>
                </a:cxn>
                <a:cxn ang="0">
                  <a:pos x="141" y="322"/>
                </a:cxn>
                <a:cxn ang="0">
                  <a:pos x="126" y="339"/>
                </a:cxn>
                <a:cxn ang="0">
                  <a:pos x="95" y="351"/>
                </a:cxn>
                <a:cxn ang="0">
                  <a:pos x="72" y="353"/>
                </a:cxn>
                <a:cxn ang="0">
                  <a:pos x="40" y="344"/>
                </a:cxn>
                <a:cxn ang="0">
                  <a:pos x="26" y="325"/>
                </a:cxn>
                <a:cxn ang="0">
                  <a:pos x="14" y="308"/>
                </a:cxn>
                <a:cxn ang="0">
                  <a:pos x="7" y="288"/>
                </a:cxn>
                <a:cxn ang="0">
                  <a:pos x="8" y="255"/>
                </a:cxn>
                <a:cxn ang="0">
                  <a:pos x="14" y="233"/>
                </a:cxn>
                <a:cxn ang="0">
                  <a:pos x="26" y="210"/>
                </a:cxn>
                <a:cxn ang="0">
                  <a:pos x="34" y="180"/>
                </a:cxn>
                <a:cxn ang="0">
                  <a:pos x="40" y="163"/>
                </a:cxn>
                <a:cxn ang="0">
                  <a:pos x="43" y="140"/>
                </a:cxn>
                <a:cxn ang="0">
                  <a:pos x="36" y="115"/>
                </a:cxn>
                <a:cxn ang="0">
                  <a:pos x="19" y="95"/>
                </a:cxn>
                <a:cxn ang="0">
                  <a:pos x="5" y="76"/>
                </a:cxn>
                <a:cxn ang="0">
                  <a:pos x="0" y="55"/>
                </a:cxn>
                <a:cxn ang="0">
                  <a:pos x="5" y="28"/>
                </a:cxn>
              </a:cxnLst>
              <a:rect l="0" t="0" r="r" b="b"/>
              <a:pathLst>
                <a:path w="181" h="353">
                  <a:moveTo>
                    <a:pt x="5" y="28"/>
                  </a:moveTo>
                  <a:lnTo>
                    <a:pt x="26" y="11"/>
                  </a:lnTo>
                  <a:lnTo>
                    <a:pt x="51" y="0"/>
                  </a:lnTo>
                  <a:lnTo>
                    <a:pt x="86" y="2"/>
                  </a:lnTo>
                  <a:lnTo>
                    <a:pt x="112" y="13"/>
                  </a:lnTo>
                  <a:lnTo>
                    <a:pt x="136" y="41"/>
                  </a:lnTo>
                  <a:lnTo>
                    <a:pt x="163" y="81"/>
                  </a:lnTo>
                  <a:lnTo>
                    <a:pt x="176" y="118"/>
                  </a:lnTo>
                  <a:lnTo>
                    <a:pt x="181" y="163"/>
                  </a:lnTo>
                  <a:lnTo>
                    <a:pt x="181" y="209"/>
                  </a:lnTo>
                  <a:lnTo>
                    <a:pt x="176" y="252"/>
                  </a:lnTo>
                  <a:lnTo>
                    <a:pt x="162" y="289"/>
                  </a:lnTo>
                  <a:lnTo>
                    <a:pt x="141" y="322"/>
                  </a:lnTo>
                  <a:lnTo>
                    <a:pt x="126" y="339"/>
                  </a:lnTo>
                  <a:lnTo>
                    <a:pt x="95" y="351"/>
                  </a:lnTo>
                  <a:lnTo>
                    <a:pt x="72" y="353"/>
                  </a:lnTo>
                  <a:lnTo>
                    <a:pt x="40" y="344"/>
                  </a:lnTo>
                  <a:lnTo>
                    <a:pt x="26" y="325"/>
                  </a:lnTo>
                  <a:lnTo>
                    <a:pt x="14" y="308"/>
                  </a:lnTo>
                  <a:lnTo>
                    <a:pt x="7" y="288"/>
                  </a:lnTo>
                  <a:lnTo>
                    <a:pt x="8" y="255"/>
                  </a:lnTo>
                  <a:lnTo>
                    <a:pt x="14" y="233"/>
                  </a:lnTo>
                  <a:lnTo>
                    <a:pt x="26" y="210"/>
                  </a:lnTo>
                  <a:lnTo>
                    <a:pt x="34" y="180"/>
                  </a:lnTo>
                  <a:lnTo>
                    <a:pt x="40" y="163"/>
                  </a:lnTo>
                  <a:lnTo>
                    <a:pt x="43" y="140"/>
                  </a:lnTo>
                  <a:lnTo>
                    <a:pt x="36" y="115"/>
                  </a:lnTo>
                  <a:lnTo>
                    <a:pt x="19" y="95"/>
                  </a:lnTo>
                  <a:lnTo>
                    <a:pt x="5" y="76"/>
                  </a:lnTo>
                  <a:lnTo>
                    <a:pt x="0" y="55"/>
                  </a:lnTo>
                  <a:lnTo>
                    <a:pt x="5" y="28"/>
                  </a:lnTo>
                  <a:close/>
                </a:path>
              </a:pathLst>
            </a:custGeom>
            <a:solidFill>
              <a:srgbClr val="000000"/>
            </a:solidFill>
            <a:ln w="9525">
              <a:noFill/>
              <a:round/>
              <a:headEnd/>
              <a:tailEnd/>
            </a:ln>
          </p:spPr>
          <p:txBody>
            <a:bodyPr/>
            <a:lstStyle/>
            <a:p>
              <a:endParaRPr lang="en-US"/>
            </a:p>
          </p:txBody>
        </p:sp>
        <p:sp>
          <p:nvSpPr>
            <p:cNvPr id="48139" name="Freeform 11"/>
            <p:cNvSpPr>
              <a:spLocks/>
            </p:cNvSpPr>
            <p:nvPr/>
          </p:nvSpPr>
          <p:spPr bwMode="auto">
            <a:xfrm>
              <a:off x="144" y="2937"/>
              <a:ext cx="446" cy="147"/>
            </a:xfrm>
            <a:custGeom>
              <a:avLst/>
              <a:gdLst/>
              <a:ahLst/>
              <a:cxnLst>
                <a:cxn ang="0">
                  <a:pos x="337" y="84"/>
                </a:cxn>
                <a:cxn ang="0">
                  <a:pos x="398" y="71"/>
                </a:cxn>
                <a:cxn ang="0">
                  <a:pos x="440" y="69"/>
                </a:cxn>
                <a:cxn ang="0">
                  <a:pos x="446" y="84"/>
                </a:cxn>
                <a:cxn ang="0">
                  <a:pos x="446" y="126"/>
                </a:cxn>
                <a:cxn ang="0">
                  <a:pos x="415" y="134"/>
                </a:cxn>
                <a:cxn ang="0">
                  <a:pos x="333" y="132"/>
                </a:cxn>
                <a:cxn ang="0">
                  <a:pos x="247" y="122"/>
                </a:cxn>
                <a:cxn ang="0">
                  <a:pos x="172" y="111"/>
                </a:cxn>
                <a:cxn ang="0">
                  <a:pos x="91" y="118"/>
                </a:cxn>
                <a:cxn ang="0">
                  <a:pos x="47" y="140"/>
                </a:cxn>
                <a:cxn ang="0">
                  <a:pos x="17" y="147"/>
                </a:cxn>
                <a:cxn ang="0">
                  <a:pos x="1" y="145"/>
                </a:cxn>
                <a:cxn ang="0">
                  <a:pos x="0" y="108"/>
                </a:cxn>
                <a:cxn ang="0">
                  <a:pos x="17" y="61"/>
                </a:cxn>
                <a:cxn ang="0">
                  <a:pos x="15" y="29"/>
                </a:cxn>
                <a:cxn ang="0">
                  <a:pos x="1" y="13"/>
                </a:cxn>
                <a:cxn ang="0">
                  <a:pos x="1" y="3"/>
                </a:cxn>
                <a:cxn ang="0">
                  <a:pos x="21" y="0"/>
                </a:cxn>
                <a:cxn ang="0">
                  <a:pos x="47" y="22"/>
                </a:cxn>
                <a:cxn ang="0">
                  <a:pos x="49" y="50"/>
                </a:cxn>
                <a:cxn ang="0">
                  <a:pos x="36" y="89"/>
                </a:cxn>
                <a:cxn ang="0">
                  <a:pos x="33" y="115"/>
                </a:cxn>
                <a:cxn ang="0">
                  <a:pos x="82" y="97"/>
                </a:cxn>
                <a:cxn ang="0">
                  <a:pos x="135" y="76"/>
                </a:cxn>
                <a:cxn ang="0">
                  <a:pos x="193" y="74"/>
                </a:cxn>
                <a:cxn ang="0">
                  <a:pos x="233" y="82"/>
                </a:cxn>
                <a:cxn ang="0">
                  <a:pos x="277" y="82"/>
                </a:cxn>
                <a:cxn ang="0">
                  <a:pos x="337" y="84"/>
                </a:cxn>
              </a:cxnLst>
              <a:rect l="0" t="0" r="r" b="b"/>
              <a:pathLst>
                <a:path w="446" h="147">
                  <a:moveTo>
                    <a:pt x="337" y="84"/>
                  </a:moveTo>
                  <a:lnTo>
                    <a:pt x="398" y="71"/>
                  </a:lnTo>
                  <a:lnTo>
                    <a:pt x="440" y="69"/>
                  </a:lnTo>
                  <a:lnTo>
                    <a:pt x="446" y="84"/>
                  </a:lnTo>
                  <a:lnTo>
                    <a:pt x="446" y="126"/>
                  </a:lnTo>
                  <a:lnTo>
                    <a:pt x="415" y="134"/>
                  </a:lnTo>
                  <a:lnTo>
                    <a:pt x="333" y="132"/>
                  </a:lnTo>
                  <a:lnTo>
                    <a:pt x="247" y="122"/>
                  </a:lnTo>
                  <a:lnTo>
                    <a:pt x="172" y="111"/>
                  </a:lnTo>
                  <a:lnTo>
                    <a:pt x="91" y="118"/>
                  </a:lnTo>
                  <a:lnTo>
                    <a:pt x="47" y="140"/>
                  </a:lnTo>
                  <a:lnTo>
                    <a:pt x="17" y="147"/>
                  </a:lnTo>
                  <a:lnTo>
                    <a:pt x="1" y="145"/>
                  </a:lnTo>
                  <a:lnTo>
                    <a:pt x="0" y="108"/>
                  </a:lnTo>
                  <a:lnTo>
                    <a:pt x="17" y="61"/>
                  </a:lnTo>
                  <a:lnTo>
                    <a:pt x="15" y="29"/>
                  </a:lnTo>
                  <a:lnTo>
                    <a:pt x="1" y="13"/>
                  </a:lnTo>
                  <a:lnTo>
                    <a:pt x="1" y="3"/>
                  </a:lnTo>
                  <a:lnTo>
                    <a:pt x="21" y="0"/>
                  </a:lnTo>
                  <a:lnTo>
                    <a:pt x="47" y="22"/>
                  </a:lnTo>
                  <a:lnTo>
                    <a:pt x="49" y="50"/>
                  </a:lnTo>
                  <a:lnTo>
                    <a:pt x="36" y="89"/>
                  </a:lnTo>
                  <a:lnTo>
                    <a:pt x="33" y="115"/>
                  </a:lnTo>
                  <a:lnTo>
                    <a:pt x="82" y="97"/>
                  </a:lnTo>
                  <a:lnTo>
                    <a:pt x="135" y="76"/>
                  </a:lnTo>
                  <a:lnTo>
                    <a:pt x="193" y="74"/>
                  </a:lnTo>
                  <a:lnTo>
                    <a:pt x="233" y="82"/>
                  </a:lnTo>
                  <a:lnTo>
                    <a:pt x="277" y="82"/>
                  </a:lnTo>
                  <a:lnTo>
                    <a:pt x="337" y="84"/>
                  </a:lnTo>
                  <a:close/>
                </a:path>
              </a:pathLst>
            </a:custGeom>
            <a:solidFill>
              <a:srgbClr val="000000"/>
            </a:solidFill>
            <a:ln w="9525">
              <a:noFill/>
              <a:round/>
              <a:headEnd/>
              <a:tailEnd/>
            </a:ln>
          </p:spPr>
          <p:txBody>
            <a:bodyPr/>
            <a:lstStyle/>
            <a:p>
              <a:endParaRPr lang="en-US"/>
            </a:p>
          </p:txBody>
        </p:sp>
        <p:sp>
          <p:nvSpPr>
            <p:cNvPr id="48140" name="Freeform 12"/>
            <p:cNvSpPr>
              <a:spLocks/>
            </p:cNvSpPr>
            <p:nvPr/>
          </p:nvSpPr>
          <p:spPr bwMode="auto">
            <a:xfrm>
              <a:off x="623" y="2977"/>
              <a:ext cx="477" cy="263"/>
            </a:xfrm>
            <a:custGeom>
              <a:avLst/>
              <a:gdLst/>
              <a:ahLst/>
              <a:cxnLst>
                <a:cxn ang="0">
                  <a:pos x="11" y="39"/>
                </a:cxn>
                <a:cxn ang="0">
                  <a:pos x="34" y="36"/>
                </a:cxn>
                <a:cxn ang="0">
                  <a:pos x="62" y="51"/>
                </a:cxn>
                <a:cxn ang="0">
                  <a:pos x="83" y="78"/>
                </a:cxn>
                <a:cxn ang="0">
                  <a:pos x="111" y="124"/>
                </a:cxn>
                <a:cxn ang="0">
                  <a:pos x="133" y="164"/>
                </a:cxn>
                <a:cxn ang="0">
                  <a:pos x="155" y="202"/>
                </a:cxn>
                <a:cxn ang="0">
                  <a:pos x="167" y="208"/>
                </a:cxn>
                <a:cxn ang="0">
                  <a:pos x="192" y="202"/>
                </a:cxn>
                <a:cxn ang="0">
                  <a:pos x="239" y="170"/>
                </a:cxn>
                <a:cxn ang="0">
                  <a:pos x="294" y="132"/>
                </a:cxn>
                <a:cxn ang="0">
                  <a:pos x="330" y="99"/>
                </a:cxn>
                <a:cxn ang="0">
                  <a:pos x="347" y="79"/>
                </a:cxn>
                <a:cxn ang="0">
                  <a:pos x="347" y="72"/>
                </a:cxn>
                <a:cxn ang="0">
                  <a:pos x="347" y="61"/>
                </a:cxn>
                <a:cxn ang="0">
                  <a:pos x="350" y="54"/>
                </a:cxn>
                <a:cxn ang="0">
                  <a:pos x="346" y="32"/>
                </a:cxn>
                <a:cxn ang="0">
                  <a:pos x="336" y="15"/>
                </a:cxn>
                <a:cxn ang="0">
                  <a:pos x="341" y="0"/>
                </a:cxn>
                <a:cxn ang="0">
                  <a:pos x="365" y="0"/>
                </a:cxn>
                <a:cxn ang="0">
                  <a:pos x="378" y="25"/>
                </a:cxn>
                <a:cxn ang="0">
                  <a:pos x="372" y="63"/>
                </a:cxn>
                <a:cxn ang="0">
                  <a:pos x="381" y="63"/>
                </a:cxn>
                <a:cxn ang="0">
                  <a:pos x="409" y="61"/>
                </a:cxn>
                <a:cxn ang="0">
                  <a:pos x="438" y="46"/>
                </a:cxn>
                <a:cxn ang="0">
                  <a:pos x="462" y="44"/>
                </a:cxn>
                <a:cxn ang="0">
                  <a:pos x="469" y="58"/>
                </a:cxn>
                <a:cxn ang="0">
                  <a:pos x="477" y="87"/>
                </a:cxn>
                <a:cxn ang="0">
                  <a:pos x="437" y="131"/>
                </a:cxn>
                <a:cxn ang="0">
                  <a:pos x="416" y="153"/>
                </a:cxn>
                <a:cxn ang="0">
                  <a:pos x="395" y="155"/>
                </a:cxn>
                <a:cxn ang="0">
                  <a:pos x="370" y="132"/>
                </a:cxn>
                <a:cxn ang="0">
                  <a:pos x="341" y="131"/>
                </a:cxn>
                <a:cxn ang="0">
                  <a:pos x="314" y="153"/>
                </a:cxn>
                <a:cxn ang="0">
                  <a:pos x="270" y="192"/>
                </a:cxn>
                <a:cxn ang="0">
                  <a:pos x="225" y="236"/>
                </a:cxn>
                <a:cxn ang="0">
                  <a:pos x="186" y="255"/>
                </a:cxn>
                <a:cxn ang="0">
                  <a:pos x="157" y="263"/>
                </a:cxn>
                <a:cxn ang="0">
                  <a:pos x="140" y="255"/>
                </a:cxn>
                <a:cxn ang="0">
                  <a:pos x="126" y="230"/>
                </a:cxn>
                <a:cxn ang="0">
                  <a:pos x="101" y="188"/>
                </a:cxn>
                <a:cxn ang="0">
                  <a:pos x="67" y="140"/>
                </a:cxn>
                <a:cxn ang="0">
                  <a:pos x="35" y="114"/>
                </a:cxn>
                <a:cxn ang="0">
                  <a:pos x="6" y="88"/>
                </a:cxn>
                <a:cxn ang="0">
                  <a:pos x="0" y="63"/>
                </a:cxn>
                <a:cxn ang="0">
                  <a:pos x="11" y="39"/>
                </a:cxn>
              </a:cxnLst>
              <a:rect l="0" t="0" r="r" b="b"/>
              <a:pathLst>
                <a:path w="477" h="263">
                  <a:moveTo>
                    <a:pt x="11" y="39"/>
                  </a:moveTo>
                  <a:lnTo>
                    <a:pt x="34" y="36"/>
                  </a:lnTo>
                  <a:lnTo>
                    <a:pt x="62" y="51"/>
                  </a:lnTo>
                  <a:lnTo>
                    <a:pt x="83" y="78"/>
                  </a:lnTo>
                  <a:lnTo>
                    <a:pt x="111" y="124"/>
                  </a:lnTo>
                  <a:lnTo>
                    <a:pt x="133" y="164"/>
                  </a:lnTo>
                  <a:lnTo>
                    <a:pt x="155" y="202"/>
                  </a:lnTo>
                  <a:lnTo>
                    <a:pt x="167" y="208"/>
                  </a:lnTo>
                  <a:lnTo>
                    <a:pt x="192" y="202"/>
                  </a:lnTo>
                  <a:lnTo>
                    <a:pt x="239" y="170"/>
                  </a:lnTo>
                  <a:lnTo>
                    <a:pt x="294" y="132"/>
                  </a:lnTo>
                  <a:lnTo>
                    <a:pt x="330" y="99"/>
                  </a:lnTo>
                  <a:lnTo>
                    <a:pt x="347" y="79"/>
                  </a:lnTo>
                  <a:lnTo>
                    <a:pt x="347" y="72"/>
                  </a:lnTo>
                  <a:lnTo>
                    <a:pt x="347" y="61"/>
                  </a:lnTo>
                  <a:lnTo>
                    <a:pt x="350" y="54"/>
                  </a:lnTo>
                  <a:lnTo>
                    <a:pt x="346" y="32"/>
                  </a:lnTo>
                  <a:lnTo>
                    <a:pt x="336" y="15"/>
                  </a:lnTo>
                  <a:lnTo>
                    <a:pt x="341" y="0"/>
                  </a:lnTo>
                  <a:lnTo>
                    <a:pt x="365" y="0"/>
                  </a:lnTo>
                  <a:lnTo>
                    <a:pt x="378" y="25"/>
                  </a:lnTo>
                  <a:lnTo>
                    <a:pt x="372" y="63"/>
                  </a:lnTo>
                  <a:lnTo>
                    <a:pt x="381" y="63"/>
                  </a:lnTo>
                  <a:lnTo>
                    <a:pt x="409" y="61"/>
                  </a:lnTo>
                  <a:lnTo>
                    <a:pt x="438" y="46"/>
                  </a:lnTo>
                  <a:lnTo>
                    <a:pt x="462" y="44"/>
                  </a:lnTo>
                  <a:lnTo>
                    <a:pt x="469" y="58"/>
                  </a:lnTo>
                  <a:lnTo>
                    <a:pt x="477" y="87"/>
                  </a:lnTo>
                  <a:lnTo>
                    <a:pt x="437" y="131"/>
                  </a:lnTo>
                  <a:lnTo>
                    <a:pt x="416" y="153"/>
                  </a:lnTo>
                  <a:lnTo>
                    <a:pt x="395" y="155"/>
                  </a:lnTo>
                  <a:lnTo>
                    <a:pt x="370" y="132"/>
                  </a:lnTo>
                  <a:lnTo>
                    <a:pt x="341" y="131"/>
                  </a:lnTo>
                  <a:lnTo>
                    <a:pt x="314" y="153"/>
                  </a:lnTo>
                  <a:lnTo>
                    <a:pt x="270" y="192"/>
                  </a:lnTo>
                  <a:lnTo>
                    <a:pt x="225" y="236"/>
                  </a:lnTo>
                  <a:lnTo>
                    <a:pt x="186" y="255"/>
                  </a:lnTo>
                  <a:lnTo>
                    <a:pt x="157" y="263"/>
                  </a:lnTo>
                  <a:lnTo>
                    <a:pt x="140" y="255"/>
                  </a:lnTo>
                  <a:lnTo>
                    <a:pt x="126" y="230"/>
                  </a:lnTo>
                  <a:lnTo>
                    <a:pt x="101" y="188"/>
                  </a:lnTo>
                  <a:lnTo>
                    <a:pt x="67" y="140"/>
                  </a:lnTo>
                  <a:lnTo>
                    <a:pt x="35" y="114"/>
                  </a:lnTo>
                  <a:lnTo>
                    <a:pt x="6" y="88"/>
                  </a:lnTo>
                  <a:lnTo>
                    <a:pt x="0" y="63"/>
                  </a:lnTo>
                  <a:lnTo>
                    <a:pt x="11" y="39"/>
                  </a:lnTo>
                  <a:close/>
                </a:path>
              </a:pathLst>
            </a:custGeom>
            <a:solidFill>
              <a:srgbClr val="000000"/>
            </a:solidFill>
            <a:ln w="9525">
              <a:noFill/>
              <a:round/>
              <a:headEnd/>
              <a:tailEnd/>
            </a:ln>
          </p:spPr>
          <p:txBody>
            <a:bodyPr/>
            <a:lstStyle/>
            <a:p>
              <a:endParaRPr lang="en-US"/>
            </a:p>
          </p:txBody>
        </p:sp>
        <p:sp>
          <p:nvSpPr>
            <p:cNvPr id="48141" name="Freeform 13"/>
            <p:cNvSpPr>
              <a:spLocks/>
            </p:cNvSpPr>
            <p:nvPr/>
          </p:nvSpPr>
          <p:spPr bwMode="auto">
            <a:xfrm>
              <a:off x="404" y="3266"/>
              <a:ext cx="200" cy="420"/>
            </a:xfrm>
            <a:custGeom>
              <a:avLst/>
              <a:gdLst/>
              <a:ahLst/>
              <a:cxnLst>
                <a:cxn ang="0">
                  <a:pos x="126" y="49"/>
                </a:cxn>
                <a:cxn ang="0">
                  <a:pos x="154" y="7"/>
                </a:cxn>
                <a:cxn ang="0">
                  <a:pos x="183" y="0"/>
                </a:cxn>
                <a:cxn ang="0">
                  <a:pos x="190" y="21"/>
                </a:cxn>
                <a:cxn ang="0">
                  <a:pos x="200" y="60"/>
                </a:cxn>
                <a:cxn ang="0">
                  <a:pos x="186" y="77"/>
                </a:cxn>
                <a:cxn ang="0">
                  <a:pos x="148" y="110"/>
                </a:cxn>
                <a:cxn ang="0">
                  <a:pos x="126" y="156"/>
                </a:cxn>
                <a:cxn ang="0">
                  <a:pos x="111" y="191"/>
                </a:cxn>
                <a:cxn ang="0">
                  <a:pos x="111" y="212"/>
                </a:cxn>
                <a:cxn ang="0">
                  <a:pos x="114" y="268"/>
                </a:cxn>
                <a:cxn ang="0">
                  <a:pos x="125" y="316"/>
                </a:cxn>
                <a:cxn ang="0">
                  <a:pos x="139" y="343"/>
                </a:cxn>
                <a:cxn ang="0">
                  <a:pos x="144" y="359"/>
                </a:cxn>
                <a:cxn ang="0">
                  <a:pos x="140" y="374"/>
                </a:cxn>
                <a:cxn ang="0">
                  <a:pos x="122" y="378"/>
                </a:cxn>
                <a:cxn ang="0">
                  <a:pos x="86" y="383"/>
                </a:cxn>
                <a:cxn ang="0">
                  <a:pos x="50" y="408"/>
                </a:cxn>
                <a:cxn ang="0">
                  <a:pos x="33" y="420"/>
                </a:cxn>
                <a:cxn ang="0">
                  <a:pos x="14" y="412"/>
                </a:cxn>
                <a:cxn ang="0">
                  <a:pos x="0" y="380"/>
                </a:cxn>
                <a:cxn ang="0">
                  <a:pos x="5" y="364"/>
                </a:cxn>
                <a:cxn ang="0">
                  <a:pos x="29" y="360"/>
                </a:cxn>
                <a:cxn ang="0">
                  <a:pos x="71" y="346"/>
                </a:cxn>
                <a:cxn ang="0">
                  <a:pos x="97" y="343"/>
                </a:cxn>
                <a:cxn ang="0">
                  <a:pos x="101" y="327"/>
                </a:cxn>
                <a:cxn ang="0">
                  <a:pos x="94" y="311"/>
                </a:cxn>
                <a:cxn ang="0">
                  <a:pos x="78" y="268"/>
                </a:cxn>
                <a:cxn ang="0">
                  <a:pos x="71" y="216"/>
                </a:cxn>
                <a:cxn ang="0">
                  <a:pos x="71" y="176"/>
                </a:cxn>
                <a:cxn ang="0">
                  <a:pos x="86" y="135"/>
                </a:cxn>
                <a:cxn ang="0">
                  <a:pos x="103" y="93"/>
                </a:cxn>
                <a:cxn ang="0">
                  <a:pos x="115" y="67"/>
                </a:cxn>
                <a:cxn ang="0">
                  <a:pos x="126" y="49"/>
                </a:cxn>
              </a:cxnLst>
              <a:rect l="0" t="0" r="r" b="b"/>
              <a:pathLst>
                <a:path w="200" h="420">
                  <a:moveTo>
                    <a:pt x="126" y="49"/>
                  </a:moveTo>
                  <a:lnTo>
                    <a:pt x="154" y="7"/>
                  </a:lnTo>
                  <a:lnTo>
                    <a:pt x="183" y="0"/>
                  </a:lnTo>
                  <a:lnTo>
                    <a:pt x="190" y="21"/>
                  </a:lnTo>
                  <a:lnTo>
                    <a:pt x="200" y="60"/>
                  </a:lnTo>
                  <a:lnTo>
                    <a:pt x="186" y="77"/>
                  </a:lnTo>
                  <a:lnTo>
                    <a:pt x="148" y="110"/>
                  </a:lnTo>
                  <a:lnTo>
                    <a:pt x="126" y="156"/>
                  </a:lnTo>
                  <a:lnTo>
                    <a:pt x="111" y="191"/>
                  </a:lnTo>
                  <a:lnTo>
                    <a:pt x="111" y="212"/>
                  </a:lnTo>
                  <a:lnTo>
                    <a:pt x="114" y="268"/>
                  </a:lnTo>
                  <a:lnTo>
                    <a:pt x="125" y="316"/>
                  </a:lnTo>
                  <a:lnTo>
                    <a:pt x="139" y="343"/>
                  </a:lnTo>
                  <a:lnTo>
                    <a:pt x="144" y="359"/>
                  </a:lnTo>
                  <a:lnTo>
                    <a:pt x="140" y="374"/>
                  </a:lnTo>
                  <a:lnTo>
                    <a:pt x="122" y="378"/>
                  </a:lnTo>
                  <a:lnTo>
                    <a:pt x="86" y="383"/>
                  </a:lnTo>
                  <a:lnTo>
                    <a:pt x="50" y="408"/>
                  </a:lnTo>
                  <a:lnTo>
                    <a:pt x="33" y="420"/>
                  </a:lnTo>
                  <a:lnTo>
                    <a:pt x="14" y="412"/>
                  </a:lnTo>
                  <a:lnTo>
                    <a:pt x="0" y="380"/>
                  </a:lnTo>
                  <a:lnTo>
                    <a:pt x="5" y="364"/>
                  </a:lnTo>
                  <a:lnTo>
                    <a:pt x="29" y="360"/>
                  </a:lnTo>
                  <a:lnTo>
                    <a:pt x="71" y="346"/>
                  </a:lnTo>
                  <a:lnTo>
                    <a:pt x="97" y="343"/>
                  </a:lnTo>
                  <a:lnTo>
                    <a:pt x="101" y="327"/>
                  </a:lnTo>
                  <a:lnTo>
                    <a:pt x="94" y="311"/>
                  </a:lnTo>
                  <a:lnTo>
                    <a:pt x="78" y="268"/>
                  </a:lnTo>
                  <a:lnTo>
                    <a:pt x="71" y="216"/>
                  </a:lnTo>
                  <a:lnTo>
                    <a:pt x="71" y="176"/>
                  </a:lnTo>
                  <a:lnTo>
                    <a:pt x="86" y="135"/>
                  </a:lnTo>
                  <a:lnTo>
                    <a:pt x="103" y="93"/>
                  </a:lnTo>
                  <a:lnTo>
                    <a:pt x="115" y="67"/>
                  </a:lnTo>
                  <a:lnTo>
                    <a:pt x="126" y="49"/>
                  </a:lnTo>
                  <a:close/>
                </a:path>
              </a:pathLst>
            </a:custGeom>
            <a:solidFill>
              <a:srgbClr val="000000"/>
            </a:solidFill>
            <a:ln w="9525">
              <a:noFill/>
              <a:round/>
              <a:headEnd/>
              <a:tailEnd/>
            </a:ln>
          </p:spPr>
          <p:txBody>
            <a:bodyPr/>
            <a:lstStyle/>
            <a:p>
              <a:endParaRPr lang="en-US"/>
            </a:p>
          </p:txBody>
        </p:sp>
        <p:sp>
          <p:nvSpPr>
            <p:cNvPr id="48142" name="Freeform 14"/>
            <p:cNvSpPr>
              <a:spLocks/>
            </p:cNvSpPr>
            <p:nvPr/>
          </p:nvSpPr>
          <p:spPr bwMode="auto">
            <a:xfrm>
              <a:off x="605" y="3287"/>
              <a:ext cx="191" cy="375"/>
            </a:xfrm>
            <a:custGeom>
              <a:avLst/>
              <a:gdLst/>
              <a:ahLst/>
              <a:cxnLst>
                <a:cxn ang="0">
                  <a:pos x="11" y="14"/>
                </a:cxn>
                <a:cxn ang="0">
                  <a:pos x="29" y="0"/>
                </a:cxn>
                <a:cxn ang="0">
                  <a:pos x="47" y="3"/>
                </a:cxn>
                <a:cxn ang="0">
                  <a:pos x="64" y="15"/>
                </a:cxn>
                <a:cxn ang="0">
                  <a:pos x="79" y="51"/>
                </a:cxn>
                <a:cxn ang="0">
                  <a:pos x="100" y="110"/>
                </a:cxn>
                <a:cxn ang="0">
                  <a:pos x="110" y="163"/>
                </a:cxn>
                <a:cxn ang="0">
                  <a:pos x="112" y="199"/>
                </a:cxn>
                <a:cxn ang="0">
                  <a:pos x="107" y="216"/>
                </a:cxn>
                <a:cxn ang="0">
                  <a:pos x="97" y="243"/>
                </a:cxn>
                <a:cxn ang="0">
                  <a:pos x="82" y="275"/>
                </a:cxn>
                <a:cxn ang="0">
                  <a:pos x="68" y="307"/>
                </a:cxn>
                <a:cxn ang="0">
                  <a:pos x="65" y="333"/>
                </a:cxn>
                <a:cxn ang="0">
                  <a:pos x="75" y="342"/>
                </a:cxn>
                <a:cxn ang="0">
                  <a:pos x="107" y="336"/>
                </a:cxn>
                <a:cxn ang="0">
                  <a:pos x="155" y="333"/>
                </a:cxn>
                <a:cxn ang="0">
                  <a:pos x="179" y="336"/>
                </a:cxn>
                <a:cxn ang="0">
                  <a:pos x="191" y="347"/>
                </a:cxn>
                <a:cxn ang="0">
                  <a:pos x="191" y="357"/>
                </a:cxn>
                <a:cxn ang="0">
                  <a:pos x="173" y="370"/>
                </a:cxn>
                <a:cxn ang="0">
                  <a:pos x="154" y="375"/>
                </a:cxn>
                <a:cxn ang="0">
                  <a:pos x="105" y="364"/>
                </a:cxn>
                <a:cxn ang="0">
                  <a:pos x="83" y="364"/>
                </a:cxn>
                <a:cxn ang="0">
                  <a:pos x="62" y="372"/>
                </a:cxn>
                <a:cxn ang="0">
                  <a:pos x="46" y="372"/>
                </a:cxn>
                <a:cxn ang="0">
                  <a:pos x="22" y="361"/>
                </a:cxn>
                <a:cxn ang="0">
                  <a:pos x="24" y="343"/>
                </a:cxn>
                <a:cxn ang="0">
                  <a:pos x="29" y="331"/>
                </a:cxn>
                <a:cxn ang="0">
                  <a:pos x="39" y="311"/>
                </a:cxn>
                <a:cxn ang="0">
                  <a:pos x="44" y="293"/>
                </a:cxn>
                <a:cxn ang="0">
                  <a:pos x="49" y="257"/>
                </a:cxn>
                <a:cxn ang="0">
                  <a:pos x="58" y="218"/>
                </a:cxn>
                <a:cxn ang="0">
                  <a:pos x="75" y="188"/>
                </a:cxn>
                <a:cxn ang="0">
                  <a:pos x="65" y="163"/>
                </a:cxn>
                <a:cxn ang="0">
                  <a:pos x="39" y="107"/>
                </a:cxn>
                <a:cxn ang="0">
                  <a:pos x="8" y="58"/>
                </a:cxn>
                <a:cxn ang="0">
                  <a:pos x="0" y="33"/>
                </a:cxn>
                <a:cxn ang="0">
                  <a:pos x="11" y="14"/>
                </a:cxn>
              </a:cxnLst>
              <a:rect l="0" t="0" r="r" b="b"/>
              <a:pathLst>
                <a:path w="191" h="375">
                  <a:moveTo>
                    <a:pt x="11" y="14"/>
                  </a:moveTo>
                  <a:lnTo>
                    <a:pt x="29" y="0"/>
                  </a:lnTo>
                  <a:lnTo>
                    <a:pt x="47" y="3"/>
                  </a:lnTo>
                  <a:lnTo>
                    <a:pt x="64" y="15"/>
                  </a:lnTo>
                  <a:lnTo>
                    <a:pt x="79" y="51"/>
                  </a:lnTo>
                  <a:lnTo>
                    <a:pt x="100" y="110"/>
                  </a:lnTo>
                  <a:lnTo>
                    <a:pt x="110" y="163"/>
                  </a:lnTo>
                  <a:lnTo>
                    <a:pt x="112" y="199"/>
                  </a:lnTo>
                  <a:lnTo>
                    <a:pt x="107" y="216"/>
                  </a:lnTo>
                  <a:lnTo>
                    <a:pt x="97" y="243"/>
                  </a:lnTo>
                  <a:lnTo>
                    <a:pt x="82" y="275"/>
                  </a:lnTo>
                  <a:lnTo>
                    <a:pt x="68" y="307"/>
                  </a:lnTo>
                  <a:lnTo>
                    <a:pt x="65" y="333"/>
                  </a:lnTo>
                  <a:lnTo>
                    <a:pt x="75" y="342"/>
                  </a:lnTo>
                  <a:lnTo>
                    <a:pt x="107" y="336"/>
                  </a:lnTo>
                  <a:lnTo>
                    <a:pt x="155" y="333"/>
                  </a:lnTo>
                  <a:lnTo>
                    <a:pt x="179" y="336"/>
                  </a:lnTo>
                  <a:lnTo>
                    <a:pt x="191" y="347"/>
                  </a:lnTo>
                  <a:lnTo>
                    <a:pt x="191" y="357"/>
                  </a:lnTo>
                  <a:lnTo>
                    <a:pt x="173" y="370"/>
                  </a:lnTo>
                  <a:lnTo>
                    <a:pt x="154" y="375"/>
                  </a:lnTo>
                  <a:lnTo>
                    <a:pt x="105" y="364"/>
                  </a:lnTo>
                  <a:lnTo>
                    <a:pt x="83" y="364"/>
                  </a:lnTo>
                  <a:lnTo>
                    <a:pt x="62" y="372"/>
                  </a:lnTo>
                  <a:lnTo>
                    <a:pt x="46" y="372"/>
                  </a:lnTo>
                  <a:lnTo>
                    <a:pt x="22" y="361"/>
                  </a:lnTo>
                  <a:lnTo>
                    <a:pt x="24" y="343"/>
                  </a:lnTo>
                  <a:lnTo>
                    <a:pt x="29" y="331"/>
                  </a:lnTo>
                  <a:lnTo>
                    <a:pt x="39" y="311"/>
                  </a:lnTo>
                  <a:lnTo>
                    <a:pt x="44" y="293"/>
                  </a:lnTo>
                  <a:lnTo>
                    <a:pt x="49" y="257"/>
                  </a:lnTo>
                  <a:lnTo>
                    <a:pt x="58" y="218"/>
                  </a:lnTo>
                  <a:lnTo>
                    <a:pt x="75" y="188"/>
                  </a:lnTo>
                  <a:lnTo>
                    <a:pt x="65" y="163"/>
                  </a:lnTo>
                  <a:lnTo>
                    <a:pt x="39" y="107"/>
                  </a:lnTo>
                  <a:lnTo>
                    <a:pt x="8" y="58"/>
                  </a:lnTo>
                  <a:lnTo>
                    <a:pt x="0" y="33"/>
                  </a:lnTo>
                  <a:lnTo>
                    <a:pt x="11" y="14"/>
                  </a:lnTo>
                  <a:close/>
                </a:path>
              </a:pathLst>
            </a:custGeom>
            <a:solidFill>
              <a:srgbClr val="000000"/>
            </a:solidFill>
            <a:ln w="9525">
              <a:noFill/>
              <a:round/>
              <a:headEnd/>
              <a:tailEnd/>
            </a:ln>
          </p:spPr>
          <p:txBody>
            <a:bodyPr/>
            <a:lstStyle/>
            <a:p>
              <a:endParaRPr lang="en-US"/>
            </a:p>
          </p:txBody>
        </p:sp>
      </p:grpSp>
      <p:grpSp>
        <p:nvGrpSpPr>
          <p:cNvPr id="48144" name="Group 16"/>
          <p:cNvGrpSpPr>
            <a:grpSpLocks/>
          </p:cNvGrpSpPr>
          <p:nvPr/>
        </p:nvGrpSpPr>
        <p:grpSpPr bwMode="auto">
          <a:xfrm>
            <a:off x="425450" y="1806575"/>
            <a:ext cx="1003300" cy="2609850"/>
            <a:chOff x="276" y="1002"/>
            <a:chExt cx="632" cy="1644"/>
          </a:xfrm>
        </p:grpSpPr>
        <p:pic>
          <p:nvPicPr>
            <p:cNvPr id="48145" name="Picture 17"/>
            <p:cNvPicPr>
              <a:picLocks noChangeAspect="1" noChangeArrowheads="1"/>
            </p:cNvPicPr>
            <p:nvPr/>
          </p:nvPicPr>
          <p:blipFill>
            <a:blip r:embed="rId3"/>
            <a:srcRect/>
            <a:stretch>
              <a:fillRect/>
            </a:stretch>
          </p:blipFill>
          <p:spPr bwMode="auto">
            <a:xfrm>
              <a:off x="583" y="1002"/>
              <a:ext cx="325" cy="1644"/>
            </a:xfrm>
            <a:prstGeom prst="rect">
              <a:avLst/>
            </a:prstGeom>
            <a:noFill/>
          </p:spPr>
        </p:pic>
        <p:pic>
          <p:nvPicPr>
            <p:cNvPr id="48146" name="Picture 18"/>
            <p:cNvPicPr>
              <a:picLocks noChangeAspect="1" noChangeArrowheads="1"/>
            </p:cNvPicPr>
            <p:nvPr/>
          </p:nvPicPr>
          <p:blipFill>
            <a:blip r:embed="rId4"/>
            <a:srcRect/>
            <a:stretch>
              <a:fillRect/>
            </a:stretch>
          </p:blipFill>
          <p:spPr bwMode="auto">
            <a:xfrm>
              <a:off x="276" y="1016"/>
              <a:ext cx="185" cy="1333"/>
            </a:xfrm>
            <a:prstGeom prst="rect">
              <a:avLst/>
            </a:prstGeom>
            <a:noFill/>
          </p:spPr>
        </p:pic>
      </p:grpSp>
      <p:sp>
        <p:nvSpPr>
          <p:cNvPr id="48147" name="Rectangle 19"/>
          <p:cNvSpPr>
            <a:spLocks noGrp="1" noChangeArrowheads="1"/>
          </p:cNvSpPr>
          <p:nvPr>
            <p:ph type="title"/>
          </p:nvPr>
        </p:nvSpPr>
        <p:spPr/>
        <p:txBody>
          <a:bodyPr/>
          <a:lstStyle/>
          <a:p>
            <a:r>
              <a:rPr lang="en-US"/>
              <a:t>Preventing Cuts</a:t>
            </a:r>
          </a:p>
        </p:txBody>
      </p:sp>
      <p:sp>
        <p:nvSpPr>
          <p:cNvPr id="48148" name="Rectangle 20"/>
          <p:cNvSpPr>
            <a:spLocks noGrp="1" noChangeArrowheads="1"/>
          </p:cNvSpPr>
          <p:nvPr>
            <p:ph type="body" idx="1"/>
          </p:nvPr>
        </p:nvSpPr>
        <p:spPr/>
        <p:txBody>
          <a:bodyPr/>
          <a:lstStyle/>
          <a:p>
            <a:r>
              <a:rPr lang="en-US"/>
              <a:t>Using knives safely:</a:t>
            </a:r>
          </a:p>
          <a:p>
            <a:pPr lvl="1"/>
            <a:r>
              <a:rPr lang="en-US" sz="2000"/>
              <a:t>A sharp knife is safer than a dull knife.</a:t>
            </a:r>
          </a:p>
          <a:p>
            <a:pPr lvl="1"/>
            <a:r>
              <a:rPr lang="en-US" sz="2000"/>
              <a:t>Use an acrylic cutting board, and cut food away from your body.</a:t>
            </a:r>
          </a:p>
          <a:p>
            <a:pPr lvl="1"/>
            <a:r>
              <a:rPr lang="en-US" sz="2000"/>
              <a:t>If the knife falls, jump back and let it drop.</a:t>
            </a:r>
          </a:p>
          <a:p>
            <a:pPr lvl="1"/>
            <a:r>
              <a:rPr lang="en-US" sz="2000"/>
              <a:t>Never use a knife to open cans or pry lids. </a:t>
            </a:r>
          </a:p>
          <a:p>
            <a:pPr lvl="1"/>
            <a:r>
              <a:rPr lang="en-US" sz="2000"/>
              <a:t>Wash and store knives and other sharp objects separately from other utensils.</a:t>
            </a:r>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8147"/>
                                        </p:tgtEl>
                                        <p:attrNameLst>
                                          <p:attrName>style.visibility</p:attrName>
                                        </p:attrNameLst>
                                      </p:cBhvr>
                                      <p:to>
                                        <p:strVal val="visible"/>
                                      </p:to>
                                    </p:set>
                                    <p:animEffect transition="in" filter="slide(fromBottom)">
                                      <p:cBhvr>
                                        <p:cTn id="7" dur="500"/>
                                        <p:tgtEl>
                                          <p:spTgt spid="48147"/>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48134"/>
                                        </p:tgtEl>
                                        <p:attrNameLst>
                                          <p:attrName>style.visibility</p:attrName>
                                        </p:attrNameLst>
                                      </p:cBhvr>
                                      <p:to>
                                        <p:strVal val="visible"/>
                                      </p:to>
                                    </p:set>
                                    <p:animEffect transition="in" filter="slide(fromBottom)">
                                      <p:cBhvr>
                                        <p:cTn id="11" dur="500"/>
                                        <p:tgtEl>
                                          <p:spTgt spid="4813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48144"/>
                                        </p:tgtEl>
                                        <p:attrNameLst>
                                          <p:attrName>style.visibility</p:attrName>
                                        </p:attrNameLst>
                                      </p:cBhvr>
                                      <p:to>
                                        <p:strVal val="visible"/>
                                      </p:to>
                                    </p:set>
                                    <p:animEffect transition="in" filter="wipe(up)">
                                      <p:cBhvr>
                                        <p:cTn id="15" dur="500"/>
                                        <p:tgtEl>
                                          <p:spTgt spid="48144"/>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48148">
                                            <p:txEl>
                                              <p:pRg st="0" end="0"/>
                                            </p:txEl>
                                          </p:spTgt>
                                        </p:tgtEl>
                                        <p:attrNameLst>
                                          <p:attrName>style.visibility</p:attrName>
                                        </p:attrNameLst>
                                      </p:cBhvr>
                                      <p:to>
                                        <p:strVal val="visible"/>
                                      </p:to>
                                    </p:set>
                                    <p:animEffect transition="in" filter="slide(fromLeft)">
                                      <p:cBhvr>
                                        <p:cTn id="19" dur="500"/>
                                        <p:tgtEl>
                                          <p:spTgt spid="48148">
                                            <p:txEl>
                                              <p:pRg st="0" end="0"/>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48148">
                                            <p:txEl>
                                              <p:pRg st="1" end="1"/>
                                            </p:txEl>
                                          </p:spTgt>
                                        </p:tgtEl>
                                        <p:attrNameLst>
                                          <p:attrName>style.visibility</p:attrName>
                                        </p:attrNameLst>
                                      </p:cBhvr>
                                      <p:to>
                                        <p:strVal val="visible"/>
                                      </p:to>
                                    </p:set>
                                    <p:animEffect transition="in" filter="slide(fromLeft)">
                                      <p:cBhvr>
                                        <p:cTn id="23" dur="500"/>
                                        <p:tgtEl>
                                          <p:spTgt spid="48148">
                                            <p:txEl>
                                              <p:pRg st="1" end="1"/>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48148">
                                            <p:txEl>
                                              <p:pRg st="2" end="2"/>
                                            </p:txEl>
                                          </p:spTgt>
                                        </p:tgtEl>
                                        <p:attrNameLst>
                                          <p:attrName>style.visibility</p:attrName>
                                        </p:attrNameLst>
                                      </p:cBhvr>
                                      <p:to>
                                        <p:strVal val="visible"/>
                                      </p:to>
                                    </p:set>
                                    <p:animEffect transition="in" filter="slide(fromLeft)">
                                      <p:cBhvr>
                                        <p:cTn id="27" dur="500"/>
                                        <p:tgtEl>
                                          <p:spTgt spid="48148">
                                            <p:txEl>
                                              <p:pRg st="2" end="2"/>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48148">
                                            <p:txEl>
                                              <p:pRg st="3" end="3"/>
                                            </p:txEl>
                                          </p:spTgt>
                                        </p:tgtEl>
                                        <p:attrNameLst>
                                          <p:attrName>style.visibility</p:attrName>
                                        </p:attrNameLst>
                                      </p:cBhvr>
                                      <p:to>
                                        <p:strVal val="visible"/>
                                      </p:to>
                                    </p:set>
                                    <p:animEffect transition="in" filter="slide(fromLeft)">
                                      <p:cBhvr>
                                        <p:cTn id="31" dur="500"/>
                                        <p:tgtEl>
                                          <p:spTgt spid="48148">
                                            <p:txEl>
                                              <p:pRg st="3" end="3"/>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48148">
                                            <p:txEl>
                                              <p:pRg st="4" end="4"/>
                                            </p:txEl>
                                          </p:spTgt>
                                        </p:tgtEl>
                                        <p:attrNameLst>
                                          <p:attrName>style.visibility</p:attrName>
                                        </p:attrNameLst>
                                      </p:cBhvr>
                                      <p:to>
                                        <p:strVal val="visible"/>
                                      </p:to>
                                    </p:set>
                                    <p:animEffect transition="in" filter="slide(fromLeft)">
                                      <p:cBhvr>
                                        <p:cTn id="35" dur="500"/>
                                        <p:tgtEl>
                                          <p:spTgt spid="48148">
                                            <p:txEl>
                                              <p:pRg st="4" end="4"/>
                                            </p:txEl>
                                          </p:spTgt>
                                        </p:tgtEl>
                                      </p:cBhvr>
                                    </p:animEffect>
                                  </p:childTnLst>
                                </p:cTn>
                              </p:par>
                            </p:childTnLst>
                          </p:cTn>
                        </p:par>
                        <p:par>
                          <p:cTn id="36" fill="hold">
                            <p:stCondLst>
                              <p:cond delay="4000"/>
                            </p:stCondLst>
                            <p:childTnLst>
                              <p:par>
                                <p:cTn id="37" presetID="12" presetClass="entr" presetSubtype="8" fill="hold" grpId="0" nodeType="afterEffect">
                                  <p:stCondLst>
                                    <p:cond delay="0"/>
                                  </p:stCondLst>
                                  <p:childTnLst>
                                    <p:set>
                                      <p:cBhvr>
                                        <p:cTn id="38" dur="1" fill="hold">
                                          <p:stCondLst>
                                            <p:cond delay="0"/>
                                          </p:stCondLst>
                                        </p:cTn>
                                        <p:tgtEl>
                                          <p:spTgt spid="48148">
                                            <p:txEl>
                                              <p:pRg st="5" end="5"/>
                                            </p:txEl>
                                          </p:spTgt>
                                        </p:tgtEl>
                                        <p:attrNameLst>
                                          <p:attrName>style.visibility</p:attrName>
                                        </p:attrNameLst>
                                      </p:cBhvr>
                                      <p:to>
                                        <p:strVal val="visible"/>
                                      </p:to>
                                    </p:set>
                                    <p:animEffect transition="in" filter="slide(fromLeft)">
                                      <p:cBhvr>
                                        <p:cTn id="39" dur="500"/>
                                        <p:tgtEl>
                                          <p:spTgt spid="4814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7" grpId="0" autoUpdateAnimBg="0"/>
      <p:bldP spid="48148" grpId="0" build="p" bldLvl="2"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r>
              <a:rPr lang="en-US"/>
              <a:t>©2002 Learning Zone Express</a:t>
            </a:r>
          </a:p>
        </p:txBody>
      </p:sp>
      <p:sp>
        <p:nvSpPr>
          <p:cNvPr id="12" name="Slide Number Placeholder 5"/>
          <p:cNvSpPr>
            <a:spLocks noGrp="1"/>
          </p:cNvSpPr>
          <p:nvPr>
            <p:ph type="sldNum" sz="quarter" idx="12"/>
          </p:nvPr>
        </p:nvSpPr>
        <p:spPr/>
        <p:txBody>
          <a:bodyPr/>
          <a:lstStyle/>
          <a:p>
            <a:fld id="{99E804FC-D936-4990-B999-F18150B7B433}" type="slidenum">
              <a:rPr lang="en-US"/>
              <a:pPr/>
              <a:t>5</a:t>
            </a:fld>
            <a:endParaRPr lang="en-US"/>
          </a:p>
        </p:txBody>
      </p:sp>
      <p:pic>
        <p:nvPicPr>
          <p:cNvPr id="49156" name="Picture 4"/>
          <p:cNvPicPr>
            <a:picLocks noChangeAspect="1" noChangeArrowheads="1"/>
          </p:cNvPicPr>
          <p:nvPr/>
        </p:nvPicPr>
        <p:blipFill>
          <a:blip r:embed="rId3"/>
          <a:srcRect/>
          <a:stretch>
            <a:fillRect/>
          </a:stretch>
        </p:blipFill>
        <p:spPr bwMode="auto">
          <a:xfrm>
            <a:off x="387350" y="1739900"/>
            <a:ext cx="906463" cy="1947863"/>
          </a:xfrm>
          <a:prstGeom prst="rect">
            <a:avLst/>
          </a:prstGeom>
          <a:noFill/>
        </p:spPr>
      </p:pic>
      <p:sp>
        <p:nvSpPr>
          <p:cNvPr id="49159" name="Rectangle 7"/>
          <p:cNvSpPr>
            <a:spLocks noGrp="1" noChangeArrowheads="1"/>
          </p:cNvSpPr>
          <p:nvPr>
            <p:ph type="title"/>
          </p:nvPr>
        </p:nvSpPr>
        <p:spPr/>
        <p:txBody>
          <a:bodyPr/>
          <a:lstStyle/>
          <a:p>
            <a:r>
              <a:rPr lang="en-US"/>
              <a:t>Preventing Cuts</a:t>
            </a:r>
          </a:p>
        </p:txBody>
      </p:sp>
      <p:sp>
        <p:nvSpPr>
          <p:cNvPr id="49160" name="Rectangle 8"/>
          <p:cNvSpPr>
            <a:spLocks noGrp="1" noChangeArrowheads="1"/>
          </p:cNvSpPr>
          <p:nvPr>
            <p:ph type="body" idx="1"/>
          </p:nvPr>
        </p:nvSpPr>
        <p:spPr/>
        <p:txBody>
          <a:bodyPr/>
          <a:lstStyle/>
          <a:p>
            <a:r>
              <a:rPr lang="en-US"/>
              <a:t>Removing broken glass safely:</a:t>
            </a:r>
          </a:p>
          <a:p>
            <a:pPr lvl="1"/>
            <a:r>
              <a:rPr lang="en-US"/>
              <a:t>Sweep broken glass into a dustpan immediately.</a:t>
            </a:r>
          </a:p>
          <a:p>
            <a:pPr lvl="1"/>
            <a:r>
              <a:rPr lang="en-US"/>
              <a:t>Wipe the area with several layers of damp paper towel to remove glass chips.</a:t>
            </a:r>
          </a:p>
          <a:p>
            <a:pPr lvl="1"/>
            <a:r>
              <a:rPr lang="en-US"/>
              <a:t>Place broken glass and damp paper towels in a paper bag and place the </a:t>
            </a:r>
            <a:br>
              <a:rPr lang="en-US"/>
            </a:br>
            <a:r>
              <a:rPr lang="en-US"/>
              <a:t>bag in a trash container.</a:t>
            </a:r>
          </a:p>
          <a:p>
            <a:pPr lvl="1"/>
            <a:endParaRPr lang="en-US"/>
          </a:p>
        </p:txBody>
      </p:sp>
      <p:pic>
        <p:nvPicPr>
          <p:cNvPr id="49165" name="Picture 13"/>
          <p:cNvPicPr>
            <a:picLocks noChangeAspect="1" noChangeArrowheads="1"/>
          </p:cNvPicPr>
          <p:nvPr/>
        </p:nvPicPr>
        <p:blipFill>
          <a:blip r:embed="rId4"/>
          <a:srcRect/>
          <a:stretch>
            <a:fillRect/>
          </a:stretch>
        </p:blipFill>
        <p:spPr bwMode="auto">
          <a:xfrm>
            <a:off x="6800850" y="4310063"/>
            <a:ext cx="1581150" cy="2047875"/>
          </a:xfrm>
          <a:prstGeom prst="rect">
            <a:avLst/>
          </a:prstGeom>
          <a:noFill/>
        </p:spPr>
      </p:pic>
      <p:pic>
        <p:nvPicPr>
          <p:cNvPr id="49161" name="Picture 9"/>
          <p:cNvPicPr>
            <a:picLocks noChangeAspect="1" noChangeArrowheads="1"/>
          </p:cNvPicPr>
          <p:nvPr/>
        </p:nvPicPr>
        <p:blipFill>
          <a:blip r:embed="rId5"/>
          <a:srcRect/>
          <a:stretch>
            <a:fillRect/>
          </a:stretch>
        </p:blipFill>
        <p:spPr bwMode="auto">
          <a:xfrm>
            <a:off x="190500" y="2527300"/>
            <a:ext cx="1873250" cy="2870200"/>
          </a:xfrm>
          <a:prstGeom prst="rect">
            <a:avLst/>
          </a:prstGeom>
          <a:noFill/>
        </p:spPr>
      </p:pic>
      <p:grpSp>
        <p:nvGrpSpPr>
          <p:cNvPr id="49166" name="Group 14"/>
          <p:cNvGrpSpPr>
            <a:grpSpLocks/>
          </p:cNvGrpSpPr>
          <p:nvPr/>
        </p:nvGrpSpPr>
        <p:grpSpPr bwMode="auto">
          <a:xfrm>
            <a:off x="6532563" y="4876800"/>
            <a:ext cx="844550" cy="1647825"/>
            <a:chOff x="4675" y="120"/>
            <a:chExt cx="532" cy="1038"/>
          </a:xfrm>
        </p:grpSpPr>
        <p:pic>
          <p:nvPicPr>
            <p:cNvPr id="49163" name="Picture 11"/>
            <p:cNvPicPr>
              <a:picLocks noChangeAspect="1" noChangeArrowheads="1"/>
            </p:cNvPicPr>
            <p:nvPr/>
          </p:nvPicPr>
          <p:blipFill>
            <a:blip r:embed="rId6"/>
            <a:srcRect/>
            <a:stretch>
              <a:fillRect/>
            </a:stretch>
          </p:blipFill>
          <p:spPr bwMode="auto">
            <a:xfrm>
              <a:off x="4675" y="120"/>
              <a:ext cx="532" cy="1038"/>
            </a:xfrm>
            <a:prstGeom prst="rect">
              <a:avLst/>
            </a:prstGeom>
            <a:noFill/>
          </p:spPr>
        </p:pic>
        <p:sp>
          <p:nvSpPr>
            <p:cNvPr id="49164" name="Freeform 12"/>
            <p:cNvSpPr>
              <a:spLocks/>
            </p:cNvSpPr>
            <p:nvPr/>
          </p:nvSpPr>
          <p:spPr bwMode="auto">
            <a:xfrm>
              <a:off x="4696" y="448"/>
              <a:ext cx="192" cy="216"/>
            </a:xfrm>
            <a:custGeom>
              <a:avLst/>
              <a:gdLst/>
              <a:ahLst/>
              <a:cxnLst>
                <a:cxn ang="0">
                  <a:pos x="0" y="216"/>
                </a:cxn>
                <a:cxn ang="0">
                  <a:pos x="104" y="128"/>
                </a:cxn>
                <a:cxn ang="0">
                  <a:pos x="120" y="200"/>
                </a:cxn>
                <a:cxn ang="0">
                  <a:pos x="144" y="72"/>
                </a:cxn>
                <a:cxn ang="0">
                  <a:pos x="192" y="0"/>
                </a:cxn>
              </a:cxnLst>
              <a:rect l="0" t="0" r="r" b="b"/>
              <a:pathLst>
                <a:path w="192" h="216">
                  <a:moveTo>
                    <a:pt x="0" y="216"/>
                  </a:moveTo>
                  <a:cubicBezTo>
                    <a:pt x="42" y="173"/>
                    <a:pt x="84" y="131"/>
                    <a:pt x="104" y="128"/>
                  </a:cubicBezTo>
                  <a:cubicBezTo>
                    <a:pt x="124" y="125"/>
                    <a:pt x="113" y="209"/>
                    <a:pt x="120" y="200"/>
                  </a:cubicBezTo>
                  <a:cubicBezTo>
                    <a:pt x="127" y="191"/>
                    <a:pt x="132" y="105"/>
                    <a:pt x="144" y="72"/>
                  </a:cubicBezTo>
                  <a:cubicBezTo>
                    <a:pt x="156" y="39"/>
                    <a:pt x="183" y="12"/>
                    <a:pt x="192" y="0"/>
                  </a:cubicBezTo>
                </a:path>
              </a:pathLst>
            </a:custGeom>
            <a:noFill/>
            <a:ln w="38100" cmpd="sng">
              <a:solidFill>
                <a:schemeClr val="tx1"/>
              </a:solidFill>
              <a:round/>
              <a:headEnd/>
              <a:tailEnd/>
            </a:ln>
            <a:effectLst/>
          </p:spPr>
          <p:txBody>
            <a:bodyPr wrap="none" anchor="ctr"/>
            <a:lstStyle/>
            <a:p>
              <a:endParaRPr lang="en-US"/>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9159"/>
                                        </p:tgtEl>
                                        <p:attrNameLst>
                                          <p:attrName>style.visibility</p:attrName>
                                        </p:attrNameLst>
                                      </p:cBhvr>
                                      <p:to>
                                        <p:strVal val="visible"/>
                                      </p:to>
                                    </p:set>
                                    <p:animEffect transition="in" filter="slide(fromBottom)">
                                      <p:cBhvr>
                                        <p:cTn id="7" dur="500"/>
                                        <p:tgtEl>
                                          <p:spTgt spid="49159"/>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9156"/>
                                        </p:tgtEl>
                                        <p:attrNameLst>
                                          <p:attrName>style.visibility</p:attrName>
                                        </p:attrNameLst>
                                      </p:cBhvr>
                                      <p:to>
                                        <p:strVal val="visible"/>
                                      </p:to>
                                    </p:set>
                                    <p:animEffect transition="in" filter="wipe(down)">
                                      <p:cBhvr>
                                        <p:cTn id="11" dur="500"/>
                                        <p:tgtEl>
                                          <p:spTgt spid="49156"/>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49160">
                                            <p:txEl>
                                              <p:pRg st="0" end="0"/>
                                            </p:txEl>
                                          </p:spTgt>
                                        </p:tgtEl>
                                        <p:attrNameLst>
                                          <p:attrName>style.visibility</p:attrName>
                                        </p:attrNameLst>
                                      </p:cBhvr>
                                      <p:to>
                                        <p:strVal val="visible"/>
                                      </p:to>
                                    </p:set>
                                    <p:animEffect transition="in" filter="slide(fromLeft)">
                                      <p:cBhvr>
                                        <p:cTn id="15" dur="500"/>
                                        <p:tgtEl>
                                          <p:spTgt spid="49160">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49160">
                                            <p:txEl>
                                              <p:pRg st="1" end="1"/>
                                            </p:txEl>
                                          </p:spTgt>
                                        </p:tgtEl>
                                        <p:attrNameLst>
                                          <p:attrName>style.visibility</p:attrName>
                                        </p:attrNameLst>
                                      </p:cBhvr>
                                      <p:to>
                                        <p:strVal val="visible"/>
                                      </p:to>
                                    </p:set>
                                    <p:animEffect transition="in" filter="slide(fromLeft)">
                                      <p:cBhvr>
                                        <p:cTn id="19" dur="500"/>
                                        <p:tgtEl>
                                          <p:spTgt spid="49160">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49160">
                                            <p:txEl>
                                              <p:pRg st="2" end="2"/>
                                            </p:txEl>
                                          </p:spTgt>
                                        </p:tgtEl>
                                        <p:attrNameLst>
                                          <p:attrName>style.visibility</p:attrName>
                                        </p:attrNameLst>
                                      </p:cBhvr>
                                      <p:to>
                                        <p:strVal val="visible"/>
                                      </p:to>
                                    </p:set>
                                    <p:animEffect transition="in" filter="slide(fromLeft)">
                                      <p:cBhvr>
                                        <p:cTn id="23" dur="500"/>
                                        <p:tgtEl>
                                          <p:spTgt spid="49160">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49160">
                                            <p:txEl>
                                              <p:pRg st="3" end="3"/>
                                            </p:txEl>
                                          </p:spTgt>
                                        </p:tgtEl>
                                        <p:attrNameLst>
                                          <p:attrName>style.visibility</p:attrName>
                                        </p:attrNameLst>
                                      </p:cBhvr>
                                      <p:to>
                                        <p:strVal val="visible"/>
                                      </p:to>
                                    </p:set>
                                    <p:animEffect transition="in" filter="slide(fromLeft)">
                                      <p:cBhvr>
                                        <p:cTn id="27" dur="500"/>
                                        <p:tgtEl>
                                          <p:spTgt spid="49160">
                                            <p:txEl>
                                              <p:pRg st="3" end="3"/>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49161"/>
                                        </p:tgtEl>
                                        <p:attrNameLst>
                                          <p:attrName>style.visibility</p:attrName>
                                        </p:attrNameLst>
                                      </p:cBhvr>
                                      <p:to>
                                        <p:strVal val="visible"/>
                                      </p:to>
                                    </p:set>
                                    <p:animEffect transition="in" filter="wipe(left)">
                                      <p:cBhvr>
                                        <p:cTn id="31" dur="500"/>
                                        <p:tgtEl>
                                          <p:spTgt spid="49161"/>
                                        </p:tgtEl>
                                      </p:cBhvr>
                                    </p:animEffect>
                                  </p:childTnLst>
                                </p:cTn>
                              </p:par>
                            </p:childTnLst>
                          </p:cTn>
                        </p:par>
                        <p:par>
                          <p:cTn id="32" fill="hold">
                            <p:stCondLst>
                              <p:cond delay="3500"/>
                            </p:stCondLst>
                            <p:childTnLst>
                              <p:par>
                                <p:cTn id="33" presetID="12" presetClass="entr" presetSubtype="4" fill="hold" nodeType="afterEffect">
                                  <p:stCondLst>
                                    <p:cond delay="0"/>
                                  </p:stCondLst>
                                  <p:childTnLst>
                                    <p:set>
                                      <p:cBhvr>
                                        <p:cTn id="34" dur="1" fill="hold">
                                          <p:stCondLst>
                                            <p:cond delay="0"/>
                                          </p:stCondLst>
                                        </p:cTn>
                                        <p:tgtEl>
                                          <p:spTgt spid="49165"/>
                                        </p:tgtEl>
                                        <p:attrNameLst>
                                          <p:attrName>style.visibility</p:attrName>
                                        </p:attrNameLst>
                                      </p:cBhvr>
                                      <p:to>
                                        <p:strVal val="visible"/>
                                      </p:to>
                                    </p:set>
                                    <p:animEffect transition="in" filter="slide(fromBottom)">
                                      <p:cBhvr>
                                        <p:cTn id="35" dur="500"/>
                                        <p:tgtEl>
                                          <p:spTgt spid="49165"/>
                                        </p:tgtEl>
                                      </p:cBhvr>
                                    </p:animEffect>
                                  </p:childTnLst>
                                </p:cTn>
                              </p:par>
                            </p:childTnLst>
                          </p:cTn>
                        </p:par>
                        <p:par>
                          <p:cTn id="36" fill="hold">
                            <p:stCondLst>
                              <p:cond delay="4000"/>
                            </p:stCondLst>
                            <p:childTnLst>
                              <p:par>
                                <p:cTn id="37" presetID="12" presetClass="entr" presetSubtype="4" fill="hold" nodeType="afterEffect">
                                  <p:stCondLst>
                                    <p:cond delay="0"/>
                                  </p:stCondLst>
                                  <p:childTnLst>
                                    <p:set>
                                      <p:cBhvr>
                                        <p:cTn id="38" dur="1" fill="hold">
                                          <p:stCondLst>
                                            <p:cond delay="0"/>
                                          </p:stCondLst>
                                        </p:cTn>
                                        <p:tgtEl>
                                          <p:spTgt spid="49166"/>
                                        </p:tgtEl>
                                        <p:attrNameLst>
                                          <p:attrName>style.visibility</p:attrName>
                                        </p:attrNameLst>
                                      </p:cBhvr>
                                      <p:to>
                                        <p:strVal val="visible"/>
                                      </p:to>
                                    </p:set>
                                    <p:animEffect transition="in" filter="slide(fromBottom)">
                                      <p:cBhvr>
                                        <p:cTn id="39" dur="500"/>
                                        <p:tgtEl>
                                          <p:spTgt spid="49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9" grpId="0" autoUpdateAnimBg="0"/>
      <p:bldP spid="49160" grpId="0" build="p" bldLvl="2"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88C448BB-4AE4-4459-91F4-6147DF94E459}" type="slidenum">
              <a:rPr lang="en-US"/>
              <a:pPr/>
              <a:t>6</a:t>
            </a:fld>
            <a:endParaRPr lang="en-US"/>
          </a:p>
        </p:txBody>
      </p:sp>
      <p:pic>
        <p:nvPicPr>
          <p:cNvPr id="9222" name="Picture 6"/>
          <p:cNvPicPr>
            <a:picLocks noChangeAspect="1" noChangeArrowheads="1"/>
          </p:cNvPicPr>
          <p:nvPr/>
        </p:nvPicPr>
        <p:blipFill>
          <a:blip r:embed="rId3"/>
          <a:srcRect/>
          <a:stretch>
            <a:fillRect/>
          </a:stretch>
        </p:blipFill>
        <p:spPr bwMode="auto">
          <a:xfrm>
            <a:off x="490538" y="1849438"/>
            <a:ext cx="1038225" cy="2806700"/>
          </a:xfrm>
          <a:prstGeom prst="rect">
            <a:avLst/>
          </a:prstGeom>
          <a:noFill/>
        </p:spPr>
      </p:pic>
      <p:pic>
        <p:nvPicPr>
          <p:cNvPr id="9223" name="Picture 7"/>
          <p:cNvPicPr>
            <a:picLocks noChangeAspect="1" noChangeArrowheads="1"/>
          </p:cNvPicPr>
          <p:nvPr/>
        </p:nvPicPr>
        <p:blipFill>
          <a:blip r:embed="rId4"/>
          <a:srcRect/>
          <a:stretch>
            <a:fillRect/>
          </a:stretch>
        </p:blipFill>
        <p:spPr bwMode="auto">
          <a:xfrm>
            <a:off x="6950075" y="476250"/>
            <a:ext cx="1873250" cy="823913"/>
          </a:xfrm>
          <a:prstGeom prst="rect">
            <a:avLst/>
          </a:prstGeom>
          <a:noFill/>
        </p:spPr>
      </p:pic>
      <p:sp>
        <p:nvSpPr>
          <p:cNvPr id="9228" name="Rectangle 12"/>
          <p:cNvSpPr>
            <a:spLocks noGrp="1" noChangeArrowheads="1"/>
          </p:cNvSpPr>
          <p:nvPr>
            <p:ph type="title"/>
          </p:nvPr>
        </p:nvSpPr>
        <p:spPr/>
        <p:txBody>
          <a:bodyPr/>
          <a:lstStyle/>
          <a:p>
            <a:r>
              <a:rPr lang="en-US"/>
              <a:t>Preventing Burns</a:t>
            </a:r>
          </a:p>
        </p:txBody>
      </p:sp>
      <p:sp>
        <p:nvSpPr>
          <p:cNvPr id="9229" name="Rectangle 13"/>
          <p:cNvSpPr>
            <a:spLocks noGrp="1" noChangeArrowheads="1"/>
          </p:cNvSpPr>
          <p:nvPr>
            <p:ph type="body" idx="1"/>
          </p:nvPr>
        </p:nvSpPr>
        <p:spPr/>
        <p:txBody>
          <a:bodyPr/>
          <a:lstStyle/>
          <a:p>
            <a:r>
              <a:rPr lang="en-US"/>
              <a:t>Using cookware safely:</a:t>
            </a:r>
            <a:endParaRPr lang="en-US" sz="2000"/>
          </a:p>
          <a:p>
            <a:pPr lvl="1"/>
            <a:r>
              <a:rPr lang="en-US" sz="2000"/>
              <a:t>Turn the handles of cookware inward on a range.</a:t>
            </a:r>
          </a:p>
          <a:p>
            <a:pPr lvl="1"/>
            <a:r>
              <a:rPr lang="en-US" sz="2000"/>
              <a:t>Use thick, dry potholders when handling hot pans.</a:t>
            </a:r>
          </a:p>
          <a:p>
            <a:pPr lvl="1"/>
            <a:r>
              <a:rPr lang="en-US" sz="2000"/>
              <a:t>Open lids, like a shield, away from your body to avoid steam burns. </a:t>
            </a:r>
          </a:p>
          <a:p>
            <a:pPr lvl="1"/>
            <a:r>
              <a:rPr lang="en-US" sz="2000"/>
              <a:t>Pull out the oven rack first when removing hot cookware from the oven.</a:t>
            </a:r>
          </a:p>
          <a:p>
            <a:pPr lvl="1"/>
            <a:r>
              <a:rPr lang="en-US" sz="2000"/>
              <a:t>Remember that the heating elements on electric ranges remain hot for a long time after being turned off.</a:t>
            </a:r>
            <a:endParaRPr lang="en-US" sz="18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228"/>
                                        </p:tgtEl>
                                        <p:attrNameLst>
                                          <p:attrName>style.visibility</p:attrName>
                                        </p:attrNameLst>
                                      </p:cBhvr>
                                      <p:to>
                                        <p:strVal val="visible"/>
                                      </p:to>
                                    </p:set>
                                    <p:animEffect transition="in" filter="slide(fromBottom)">
                                      <p:cBhvr>
                                        <p:cTn id="7" dur="500"/>
                                        <p:tgtEl>
                                          <p:spTgt spid="922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9223"/>
                                        </p:tgtEl>
                                        <p:attrNameLst>
                                          <p:attrName>style.visibility</p:attrName>
                                        </p:attrNameLst>
                                      </p:cBhvr>
                                      <p:to>
                                        <p:strVal val="visible"/>
                                      </p:to>
                                    </p:set>
                                    <p:animEffect transition="in" filter="wipe(down)">
                                      <p:cBhvr>
                                        <p:cTn id="11" dur="500"/>
                                        <p:tgtEl>
                                          <p:spTgt spid="922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9229">
                                            <p:txEl>
                                              <p:pRg st="0" end="0"/>
                                            </p:txEl>
                                          </p:spTgt>
                                        </p:tgtEl>
                                        <p:attrNameLst>
                                          <p:attrName>style.visibility</p:attrName>
                                        </p:attrNameLst>
                                      </p:cBhvr>
                                      <p:to>
                                        <p:strVal val="visible"/>
                                      </p:to>
                                    </p:set>
                                    <p:animEffect transition="in" filter="slide(fromLeft)">
                                      <p:cBhvr>
                                        <p:cTn id="15" dur="500"/>
                                        <p:tgtEl>
                                          <p:spTgt spid="9229">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9229">
                                            <p:txEl>
                                              <p:pRg st="1" end="1"/>
                                            </p:txEl>
                                          </p:spTgt>
                                        </p:tgtEl>
                                        <p:attrNameLst>
                                          <p:attrName>style.visibility</p:attrName>
                                        </p:attrNameLst>
                                      </p:cBhvr>
                                      <p:to>
                                        <p:strVal val="visible"/>
                                      </p:to>
                                    </p:set>
                                    <p:animEffect transition="in" filter="slide(fromLeft)">
                                      <p:cBhvr>
                                        <p:cTn id="19" dur="500"/>
                                        <p:tgtEl>
                                          <p:spTgt spid="9229">
                                            <p:txEl>
                                              <p:pRg st="1" end="1"/>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9229">
                                            <p:txEl>
                                              <p:pRg st="2" end="2"/>
                                            </p:txEl>
                                          </p:spTgt>
                                        </p:tgtEl>
                                        <p:attrNameLst>
                                          <p:attrName>style.visibility</p:attrName>
                                        </p:attrNameLst>
                                      </p:cBhvr>
                                      <p:to>
                                        <p:strVal val="visible"/>
                                      </p:to>
                                    </p:set>
                                    <p:animEffect transition="in" filter="slide(fromLeft)">
                                      <p:cBhvr>
                                        <p:cTn id="23" dur="500"/>
                                        <p:tgtEl>
                                          <p:spTgt spid="9229">
                                            <p:txEl>
                                              <p:pRg st="2" end="2"/>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9229">
                                            <p:txEl>
                                              <p:pRg st="3" end="3"/>
                                            </p:txEl>
                                          </p:spTgt>
                                        </p:tgtEl>
                                        <p:attrNameLst>
                                          <p:attrName>style.visibility</p:attrName>
                                        </p:attrNameLst>
                                      </p:cBhvr>
                                      <p:to>
                                        <p:strVal val="visible"/>
                                      </p:to>
                                    </p:set>
                                    <p:animEffect transition="in" filter="slide(fromLeft)">
                                      <p:cBhvr>
                                        <p:cTn id="27" dur="500"/>
                                        <p:tgtEl>
                                          <p:spTgt spid="9229">
                                            <p:txEl>
                                              <p:pRg st="3" end="3"/>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9229">
                                            <p:txEl>
                                              <p:pRg st="4" end="4"/>
                                            </p:txEl>
                                          </p:spTgt>
                                        </p:tgtEl>
                                        <p:attrNameLst>
                                          <p:attrName>style.visibility</p:attrName>
                                        </p:attrNameLst>
                                      </p:cBhvr>
                                      <p:to>
                                        <p:strVal val="visible"/>
                                      </p:to>
                                    </p:set>
                                    <p:animEffect transition="in" filter="slide(fromLeft)">
                                      <p:cBhvr>
                                        <p:cTn id="31" dur="500"/>
                                        <p:tgtEl>
                                          <p:spTgt spid="9229">
                                            <p:txEl>
                                              <p:pRg st="4" end="4"/>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9229">
                                            <p:txEl>
                                              <p:pRg st="5" end="5"/>
                                            </p:txEl>
                                          </p:spTgt>
                                        </p:tgtEl>
                                        <p:attrNameLst>
                                          <p:attrName>style.visibility</p:attrName>
                                        </p:attrNameLst>
                                      </p:cBhvr>
                                      <p:to>
                                        <p:strVal val="visible"/>
                                      </p:to>
                                    </p:set>
                                    <p:animEffect transition="in" filter="slide(fromLeft)">
                                      <p:cBhvr>
                                        <p:cTn id="35" dur="500"/>
                                        <p:tgtEl>
                                          <p:spTgt spid="9229">
                                            <p:txEl>
                                              <p:pRg st="5" end="5"/>
                                            </p:txEl>
                                          </p:spTgt>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9222"/>
                                        </p:tgtEl>
                                        <p:attrNameLst>
                                          <p:attrName>style.visibility</p:attrName>
                                        </p:attrNameLst>
                                      </p:cBhvr>
                                      <p:to>
                                        <p:strVal val="visible"/>
                                      </p:to>
                                    </p:set>
                                    <p:animEffect transition="in" filter="wipe(down)">
                                      <p:cBhvr>
                                        <p:cTn id="39" dur="5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8" grpId="0" autoUpdateAnimBg="0"/>
      <p:bldP spid="9229" grpId="0" build="p" bldLvl="2"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98BB88A2-C866-48DB-A409-4770B0A9169D}" type="slidenum">
              <a:rPr lang="en-US"/>
              <a:pPr/>
              <a:t>7</a:t>
            </a:fld>
            <a:endParaRPr lang="en-US"/>
          </a:p>
        </p:txBody>
      </p:sp>
      <p:pic>
        <p:nvPicPr>
          <p:cNvPr id="27652" name="Picture 4"/>
          <p:cNvPicPr>
            <a:picLocks noChangeAspect="1" noChangeArrowheads="1"/>
          </p:cNvPicPr>
          <p:nvPr/>
        </p:nvPicPr>
        <p:blipFill>
          <a:blip r:embed="rId3"/>
          <a:srcRect/>
          <a:stretch>
            <a:fillRect/>
          </a:stretch>
        </p:blipFill>
        <p:spPr bwMode="auto">
          <a:xfrm>
            <a:off x="7053263" y="590550"/>
            <a:ext cx="1700212" cy="1089025"/>
          </a:xfrm>
          <a:prstGeom prst="rect">
            <a:avLst/>
          </a:prstGeom>
          <a:noFill/>
        </p:spPr>
      </p:pic>
      <p:pic>
        <p:nvPicPr>
          <p:cNvPr id="27653" name="Picture 5"/>
          <p:cNvPicPr>
            <a:picLocks noChangeAspect="1" noChangeArrowheads="1"/>
          </p:cNvPicPr>
          <p:nvPr/>
        </p:nvPicPr>
        <p:blipFill>
          <a:blip r:embed="rId4"/>
          <a:srcRect/>
          <a:stretch>
            <a:fillRect/>
          </a:stretch>
        </p:blipFill>
        <p:spPr bwMode="auto">
          <a:xfrm>
            <a:off x="422275" y="2519363"/>
            <a:ext cx="1903413" cy="1690687"/>
          </a:xfrm>
          <a:prstGeom prst="rect">
            <a:avLst/>
          </a:prstGeom>
          <a:noFill/>
        </p:spPr>
      </p:pic>
      <p:sp>
        <p:nvSpPr>
          <p:cNvPr id="27655" name="Rectangle 7"/>
          <p:cNvSpPr>
            <a:spLocks noGrp="1" noChangeArrowheads="1"/>
          </p:cNvSpPr>
          <p:nvPr>
            <p:ph type="title"/>
          </p:nvPr>
        </p:nvSpPr>
        <p:spPr/>
        <p:txBody>
          <a:bodyPr/>
          <a:lstStyle/>
          <a:p>
            <a:r>
              <a:rPr lang="en-US"/>
              <a:t>Preventing Burns</a:t>
            </a:r>
          </a:p>
        </p:txBody>
      </p:sp>
      <p:sp>
        <p:nvSpPr>
          <p:cNvPr id="27656" name="Rectangle 8"/>
          <p:cNvSpPr>
            <a:spLocks noGrp="1" noChangeArrowheads="1"/>
          </p:cNvSpPr>
          <p:nvPr>
            <p:ph type="body" idx="1"/>
          </p:nvPr>
        </p:nvSpPr>
        <p:spPr/>
        <p:txBody>
          <a:bodyPr/>
          <a:lstStyle/>
          <a:p>
            <a:pPr>
              <a:lnSpc>
                <a:spcPct val="90000"/>
              </a:lnSpc>
            </a:pPr>
            <a:r>
              <a:rPr lang="en-US"/>
              <a:t>Using a microwave oven safely:</a:t>
            </a:r>
            <a:endParaRPr lang="en-US" sz="2000"/>
          </a:p>
          <a:p>
            <a:pPr lvl="1">
              <a:lnSpc>
                <a:spcPct val="90000"/>
              </a:lnSpc>
            </a:pPr>
            <a:r>
              <a:rPr lang="en-US" sz="1800"/>
              <a:t>Follow the manufacturer’s instructions, especially for cooking and heating times to avoid burns from overheated foods. </a:t>
            </a:r>
          </a:p>
          <a:p>
            <a:pPr lvl="2">
              <a:lnSpc>
                <a:spcPct val="90000"/>
              </a:lnSpc>
            </a:pPr>
            <a:r>
              <a:rPr lang="en-US" sz="1400"/>
              <a:t>Do not use excessive amounts of time to heat water or liquids to avoid “super heating” (past boiling temperature) which can cause liquids to “explode” under certain conditions.</a:t>
            </a:r>
          </a:p>
          <a:p>
            <a:pPr lvl="1">
              <a:lnSpc>
                <a:spcPct val="90000"/>
              </a:lnSpc>
            </a:pPr>
            <a:r>
              <a:rPr lang="en-US" sz="1800"/>
              <a:t>Follow the manufacturer’s recommendations for appropriate cookware.</a:t>
            </a:r>
          </a:p>
          <a:p>
            <a:pPr lvl="2">
              <a:lnSpc>
                <a:spcPct val="90000"/>
              </a:lnSpc>
            </a:pPr>
            <a:r>
              <a:rPr lang="en-US" sz="1400"/>
              <a:t>Use potholders to remove hot cookware.  Heated food and steam can make even “microwave safe” cookware hot.</a:t>
            </a:r>
          </a:p>
          <a:p>
            <a:pPr lvl="2">
              <a:lnSpc>
                <a:spcPct val="90000"/>
              </a:lnSpc>
            </a:pPr>
            <a:r>
              <a:rPr lang="en-US" sz="1400"/>
              <a:t>Never place metal or aluminum products in the microwave! </a:t>
            </a:r>
          </a:p>
          <a:p>
            <a:pPr lvl="1">
              <a:lnSpc>
                <a:spcPct val="90000"/>
              </a:lnSpc>
            </a:pPr>
            <a:r>
              <a:rPr lang="en-US" sz="1800"/>
              <a:t>Open lids or remove plastic wrap away from you to avoid steam burns.</a:t>
            </a:r>
          </a:p>
          <a:p>
            <a:pPr lvl="1">
              <a:lnSpc>
                <a:spcPct val="90000"/>
              </a:lnSpc>
            </a:pPr>
            <a:r>
              <a:rPr lang="en-US" sz="1800"/>
              <a:t>Microwaves should not be operated when they are empty.</a:t>
            </a:r>
          </a:p>
          <a:p>
            <a:pPr>
              <a:lnSpc>
                <a:spcPct val="90000"/>
              </a:lnSpc>
              <a:spcBef>
                <a:spcPct val="55000"/>
              </a:spcBef>
            </a:pPr>
            <a:r>
              <a:rPr lang="en-US" sz="1400"/>
              <a:t>The FDA has regulated microwave oven manufacturing since 1971.  As long as the microwave oven meets FDA standards and is used as directed it is said to be safe.</a:t>
            </a:r>
            <a:endParaRPr lang="en-US" sz="20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slide(fromBottom)">
                                      <p:cBhvr>
                                        <p:cTn id="7" dur="500"/>
                                        <p:tgtEl>
                                          <p:spTgt spid="27655"/>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27652"/>
                                        </p:tgtEl>
                                        <p:attrNameLst>
                                          <p:attrName>style.visibility</p:attrName>
                                        </p:attrNameLst>
                                      </p:cBhvr>
                                      <p:to>
                                        <p:strVal val="visible"/>
                                      </p:to>
                                    </p:set>
                                    <p:animEffect transition="in" filter="slide(fromBottom)">
                                      <p:cBhvr>
                                        <p:cTn id="11" dur="500"/>
                                        <p:tgtEl>
                                          <p:spTgt spid="27652"/>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27656">
                                            <p:txEl>
                                              <p:pRg st="0" end="0"/>
                                            </p:txEl>
                                          </p:spTgt>
                                        </p:tgtEl>
                                        <p:attrNameLst>
                                          <p:attrName>style.visibility</p:attrName>
                                        </p:attrNameLst>
                                      </p:cBhvr>
                                      <p:to>
                                        <p:strVal val="visible"/>
                                      </p:to>
                                    </p:set>
                                    <p:animEffect transition="in" filter="slide(fromLeft)">
                                      <p:cBhvr>
                                        <p:cTn id="15" dur="500"/>
                                        <p:tgtEl>
                                          <p:spTgt spid="27656">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27656">
                                            <p:txEl>
                                              <p:pRg st="1" end="1"/>
                                            </p:txEl>
                                          </p:spTgt>
                                        </p:tgtEl>
                                        <p:attrNameLst>
                                          <p:attrName>style.visibility</p:attrName>
                                        </p:attrNameLst>
                                      </p:cBhvr>
                                      <p:to>
                                        <p:strVal val="visible"/>
                                      </p:to>
                                    </p:set>
                                    <p:animEffect transition="in" filter="slide(fromLeft)">
                                      <p:cBhvr>
                                        <p:cTn id="19" dur="500"/>
                                        <p:tgtEl>
                                          <p:spTgt spid="27656">
                                            <p:txEl>
                                              <p:pRg st="1" end="1"/>
                                            </p:txEl>
                                          </p:spTgt>
                                        </p:tgtEl>
                                      </p:cBhvr>
                                    </p:animEffect>
                                  </p:childTnLst>
                                </p:cTn>
                              </p:par>
                              <p:par>
                                <p:cTn id="20" presetID="12" presetClass="entr" presetSubtype="8" fill="hold" grpId="0" nodeType="withEffect">
                                  <p:stCondLst>
                                    <p:cond delay="0"/>
                                  </p:stCondLst>
                                  <p:childTnLst>
                                    <p:set>
                                      <p:cBhvr>
                                        <p:cTn id="21" dur="1" fill="hold">
                                          <p:stCondLst>
                                            <p:cond delay="0"/>
                                          </p:stCondLst>
                                        </p:cTn>
                                        <p:tgtEl>
                                          <p:spTgt spid="27656">
                                            <p:txEl>
                                              <p:pRg st="2" end="2"/>
                                            </p:txEl>
                                          </p:spTgt>
                                        </p:tgtEl>
                                        <p:attrNameLst>
                                          <p:attrName>style.visibility</p:attrName>
                                        </p:attrNameLst>
                                      </p:cBhvr>
                                      <p:to>
                                        <p:strVal val="visible"/>
                                      </p:to>
                                    </p:set>
                                    <p:animEffect transition="in" filter="slide(fromLeft)">
                                      <p:cBhvr>
                                        <p:cTn id="22" dur="500"/>
                                        <p:tgtEl>
                                          <p:spTgt spid="27656">
                                            <p:txEl>
                                              <p:pRg st="2" end="2"/>
                                            </p:txEl>
                                          </p:spTgt>
                                        </p:tgtEl>
                                      </p:cBhvr>
                                    </p:animEffect>
                                  </p:childTnLst>
                                </p:cTn>
                              </p:par>
                            </p:childTnLst>
                          </p:cTn>
                        </p:par>
                        <p:par>
                          <p:cTn id="23" fill="hold">
                            <p:stCondLst>
                              <p:cond delay="2000"/>
                            </p:stCondLst>
                            <p:childTnLst>
                              <p:par>
                                <p:cTn id="24" presetID="12" presetClass="entr" presetSubtype="8" fill="hold" grpId="0" nodeType="afterEffect">
                                  <p:stCondLst>
                                    <p:cond delay="0"/>
                                  </p:stCondLst>
                                  <p:childTnLst>
                                    <p:set>
                                      <p:cBhvr>
                                        <p:cTn id="25" dur="1" fill="hold">
                                          <p:stCondLst>
                                            <p:cond delay="0"/>
                                          </p:stCondLst>
                                        </p:cTn>
                                        <p:tgtEl>
                                          <p:spTgt spid="27656">
                                            <p:txEl>
                                              <p:pRg st="3" end="3"/>
                                            </p:txEl>
                                          </p:spTgt>
                                        </p:tgtEl>
                                        <p:attrNameLst>
                                          <p:attrName>style.visibility</p:attrName>
                                        </p:attrNameLst>
                                      </p:cBhvr>
                                      <p:to>
                                        <p:strVal val="visible"/>
                                      </p:to>
                                    </p:set>
                                    <p:animEffect transition="in" filter="slide(fromLeft)">
                                      <p:cBhvr>
                                        <p:cTn id="26" dur="500"/>
                                        <p:tgtEl>
                                          <p:spTgt spid="27656">
                                            <p:txEl>
                                              <p:pRg st="3" end="3"/>
                                            </p:txEl>
                                          </p:spTgt>
                                        </p:tgtEl>
                                      </p:cBhvr>
                                    </p:animEffect>
                                  </p:childTnLst>
                                </p:cTn>
                              </p:par>
                              <p:par>
                                <p:cTn id="27" presetID="12" presetClass="entr" presetSubtype="8" fill="hold" grpId="0" nodeType="withEffect">
                                  <p:stCondLst>
                                    <p:cond delay="0"/>
                                  </p:stCondLst>
                                  <p:childTnLst>
                                    <p:set>
                                      <p:cBhvr>
                                        <p:cTn id="28" dur="1" fill="hold">
                                          <p:stCondLst>
                                            <p:cond delay="0"/>
                                          </p:stCondLst>
                                        </p:cTn>
                                        <p:tgtEl>
                                          <p:spTgt spid="27656">
                                            <p:txEl>
                                              <p:pRg st="4" end="4"/>
                                            </p:txEl>
                                          </p:spTgt>
                                        </p:tgtEl>
                                        <p:attrNameLst>
                                          <p:attrName>style.visibility</p:attrName>
                                        </p:attrNameLst>
                                      </p:cBhvr>
                                      <p:to>
                                        <p:strVal val="visible"/>
                                      </p:to>
                                    </p:set>
                                    <p:animEffect transition="in" filter="slide(fromLeft)">
                                      <p:cBhvr>
                                        <p:cTn id="29" dur="500"/>
                                        <p:tgtEl>
                                          <p:spTgt spid="27656">
                                            <p:txEl>
                                              <p:pRg st="4" end="4"/>
                                            </p:txEl>
                                          </p:spTgt>
                                        </p:tgtEl>
                                      </p:cBhvr>
                                    </p:animEffect>
                                  </p:childTnLst>
                                </p:cTn>
                              </p:par>
                              <p:par>
                                <p:cTn id="30" presetID="12" presetClass="entr" presetSubtype="8" fill="hold" grpId="0" nodeType="withEffect">
                                  <p:stCondLst>
                                    <p:cond delay="0"/>
                                  </p:stCondLst>
                                  <p:childTnLst>
                                    <p:set>
                                      <p:cBhvr>
                                        <p:cTn id="31" dur="1" fill="hold">
                                          <p:stCondLst>
                                            <p:cond delay="0"/>
                                          </p:stCondLst>
                                        </p:cTn>
                                        <p:tgtEl>
                                          <p:spTgt spid="27656">
                                            <p:txEl>
                                              <p:pRg st="5" end="5"/>
                                            </p:txEl>
                                          </p:spTgt>
                                        </p:tgtEl>
                                        <p:attrNameLst>
                                          <p:attrName>style.visibility</p:attrName>
                                        </p:attrNameLst>
                                      </p:cBhvr>
                                      <p:to>
                                        <p:strVal val="visible"/>
                                      </p:to>
                                    </p:set>
                                    <p:animEffect transition="in" filter="slide(fromLeft)">
                                      <p:cBhvr>
                                        <p:cTn id="32" dur="500"/>
                                        <p:tgtEl>
                                          <p:spTgt spid="27656">
                                            <p:txEl>
                                              <p:pRg st="5" end="5"/>
                                            </p:txEl>
                                          </p:spTgt>
                                        </p:tgtEl>
                                      </p:cBhvr>
                                    </p:animEffect>
                                  </p:childTnLst>
                                </p:cTn>
                              </p:par>
                            </p:childTnLst>
                          </p:cTn>
                        </p:par>
                        <p:par>
                          <p:cTn id="33" fill="hold">
                            <p:stCondLst>
                              <p:cond delay="2500"/>
                            </p:stCondLst>
                            <p:childTnLst>
                              <p:par>
                                <p:cTn id="34" presetID="12" presetClass="entr" presetSubtype="8" fill="hold" grpId="0" nodeType="afterEffect">
                                  <p:stCondLst>
                                    <p:cond delay="0"/>
                                  </p:stCondLst>
                                  <p:childTnLst>
                                    <p:set>
                                      <p:cBhvr>
                                        <p:cTn id="35" dur="1" fill="hold">
                                          <p:stCondLst>
                                            <p:cond delay="0"/>
                                          </p:stCondLst>
                                        </p:cTn>
                                        <p:tgtEl>
                                          <p:spTgt spid="27656">
                                            <p:txEl>
                                              <p:pRg st="6" end="6"/>
                                            </p:txEl>
                                          </p:spTgt>
                                        </p:tgtEl>
                                        <p:attrNameLst>
                                          <p:attrName>style.visibility</p:attrName>
                                        </p:attrNameLst>
                                      </p:cBhvr>
                                      <p:to>
                                        <p:strVal val="visible"/>
                                      </p:to>
                                    </p:set>
                                    <p:animEffect transition="in" filter="slide(fromLeft)">
                                      <p:cBhvr>
                                        <p:cTn id="36" dur="500"/>
                                        <p:tgtEl>
                                          <p:spTgt spid="27656">
                                            <p:txEl>
                                              <p:pRg st="6" end="6"/>
                                            </p:txEl>
                                          </p:spTgt>
                                        </p:tgtEl>
                                      </p:cBhvr>
                                    </p:animEffect>
                                  </p:childTnLst>
                                </p:cTn>
                              </p:par>
                            </p:childTnLst>
                          </p:cTn>
                        </p:par>
                        <p:par>
                          <p:cTn id="37" fill="hold">
                            <p:stCondLst>
                              <p:cond delay="3000"/>
                            </p:stCondLst>
                            <p:childTnLst>
                              <p:par>
                                <p:cTn id="38" presetID="12" presetClass="entr" presetSubtype="8" fill="hold" grpId="0" nodeType="afterEffect">
                                  <p:stCondLst>
                                    <p:cond delay="0"/>
                                  </p:stCondLst>
                                  <p:childTnLst>
                                    <p:set>
                                      <p:cBhvr>
                                        <p:cTn id="39" dur="1" fill="hold">
                                          <p:stCondLst>
                                            <p:cond delay="0"/>
                                          </p:stCondLst>
                                        </p:cTn>
                                        <p:tgtEl>
                                          <p:spTgt spid="27656">
                                            <p:txEl>
                                              <p:pRg st="7" end="7"/>
                                            </p:txEl>
                                          </p:spTgt>
                                        </p:tgtEl>
                                        <p:attrNameLst>
                                          <p:attrName>style.visibility</p:attrName>
                                        </p:attrNameLst>
                                      </p:cBhvr>
                                      <p:to>
                                        <p:strVal val="visible"/>
                                      </p:to>
                                    </p:set>
                                    <p:animEffect transition="in" filter="slide(fromLeft)">
                                      <p:cBhvr>
                                        <p:cTn id="40" dur="500"/>
                                        <p:tgtEl>
                                          <p:spTgt spid="27656">
                                            <p:txEl>
                                              <p:pRg st="7" end="7"/>
                                            </p:txEl>
                                          </p:spTgt>
                                        </p:tgtEl>
                                      </p:cBhvr>
                                    </p:animEffect>
                                  </p:childTnLst>
                                </p:cTn>
                              </p:par>
                            </p:childTnLst>
                          </p:cTn>
                        </p:par>
                        <p:par>
                          <p:cTn id="41" fill="hold">
                            <p:stCondLst>
                              <p:cond delay="3500"/>
                            </p:stCondLst>
                            <p:childTnLst>
                              <p:par>
                                <p:cTn id="42" presetID="12" presetClass="entr" presetSubtype="8" fill="hold" grpId="0" nodeType="afterEffect">
                                  <p:stCondLst>
                                    <p:cond delay="0"/>
                                  </p:stCondLst>
                                  <p:childTnLst>
                                    <p:set>
                                      <p:cBhvr>
                                        <p:cTn id="43" dur="1" fill="hold">
                                          <p:stCondLst>
                                            <p:cond delay="0"/>
                                          </p:stCondLst>
                                        </p:cTn>
                                        <p:tgtEl>
                                          <p:spTgt spid="27656">
                                            <p:txEl>
                                              <p:pRg st="8" end="8"/>
                                            </p:txEl>
                                          </p:spTgt>
                                        </p:tgtEl>
                                        <p:attrNameLst>
                                          <p:attrName>style.visibility</p:attrName>
                                        </p:attrNameLst>
                                      </p:cBhvr>
                                      <p:to>
                                        <p:strVal val="visible"/>
                                      </p:to>
                                    </p:set>
                                    <p:animEffect transition="in" filter="slide(fromLeft)">
                                      <p:cBhvr>
                                        <p:cTn id="44" dur="500"/>
                                        <p:tgtEl>
                                          <p:spTgt spid="27656">
                                            <p:txEl>
                                              <p:pRg st="8" end="8"/>
                                            </p:txEl>
                                          </p:spTgt>
                                        </p:tgtEl>
                                      </p:cBhvr>
                                    </p:animEffect>
                                  </p:childTnLst>
                                </p:cTn>
                              </p:par>
                            </p:childTnLst>
                          </p:cTn>
                        </p:par>
                        <p:par>
                          <p:cTn id="45" fill="hold">
                            <p:stCondLst>
                              <p:cond delay="4000"/>
                            </p:stCondLst>
                            <p:childTnLst>
                              <p:par>
                                <p:cTn id="46" presetID="22" presetClass="entr" presetSubtype="4" fill="hold" nodeType="afterEffect">
                                  <p:stCondLst>
                                    <p:cond delay="0"/>
                                  </p:stCondLst>
                                  <p:childTnLst>
                                    <p:set>
                                      <p:cBhvr>
                                        <p:cTn id="47" dur="1" fill="hold">
                                          <p:stCondLst>
                                            <p:cond delay="0"/>
                                          </p:stCondLst>
                                        </p:cTn>
                                        <p:tgtEl>
                                          <p:spTgt spid="27653"/>
                                        </p:tgtEl>
                                        <p:attrNameLst>
                                          <p:attrName>style.visibility</p:attrName>
                                        </p:attrNameLst>
                                      </p:cBhvr>
                                      <p:to>
                                        <p:strVal val="visible"/>
                                      </p:to>
                                    </p:set>
                                    <p:animEffect transition="in" filter="wipe(down)">
                                      <p:cBhvr>
                                        <p:cTn id="48" dur="500"/>
                                        <p:tgtEl>
                                          <p:spTgt spid="27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utoUpdateAnimBg="0"/>
      <p:bldP spid="27656" grpId="0" build="p" bldLvl="2"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©2002 Learning Zone Express</a:t>
            </a:r>
          </a:p>
        </p:txBody>
      </p:sp>
      <p:sp>
        <p:nvSpPr>
          <p:cNvPr id="8" name="Slide Number Placeholder 5"/>
          <p:cNvSpPr>
            <a:spLocks noGrp="1"/>
          </p:cNvSpPr>
          <p:nvPr>
            <p:ph type="sldNum" sz="quarter" idx="12"/>
          </p:nvPr>
        </p:nvSpPr>
        <p:spPr/>
        <p:txBody>
          <a:bodyPr/>
          <a:lstStyle/>
          <a:p>
            <a:fld id="{C25CE7E9-59DC-44C2-9BA4-44E2DCAF29DD}" type="slidenum">
              <a:rPr lang="en-US"/>
              <a:pPr/>
              <a:t>8</a:t>
            </a:fld>
            <a:endParaRPr lang="en-US"/>
          </a:p>
        </p:txBody>
      </p:sp>
      <p:pic>
        <p:nvPicPr>
          <p:cNvPr id="29700" name="Picture 4"/>
          <p:cNvPicPr>
            <a:picLocks noChangeAspect="1" noChangeArrowheads="1"/>
          </p:cNvPicPr>
          <p:nvPr/>
        </p:nvPicPr>
        <p:blipFill>
          <a:blip r:embed="rId3"/>
          <a:srcRect/>
          <a:stretch>
            <a:fillRect/>
          </a:stretch>
        </p:blipFill>
        <p:spPr bwMode="auto">
          <a:xfrm>
            <a:off x="6950075" y="476250"/>
            <a:ext cx="1873250" cy="823913"/>
          </a:xfrm>
          <a:prstGeom prst="rect">
            <a:avLst/>
          </a:prstGeom>
          <a:noFill/>
        </p:spPr>
      </p:pic>
      <p:pic>
        <p:nvPicPr>
          <p:cNvPr id="29701" name="Picture 5"/>
          <p:cNvPicPr>
            <a:picLocks noChangeAspect="1" noChangeArrowheads="1"/>
          </p:cNvPicPr>
          <p:nvPr/>
        </p:nvPicPr>
        <p:blipFill>
          <a:blip r:embed="rId4"/>
          <a:srcRect/>
          <a:stretch>
            <a:fillRect/>
          </a:stretch>
        </p:blipFill>
        <p:spPr bwMode="auto">
          <a:xfrm>
            <a:off x="190500" y="2003425"/>
            <a:ext cx="1574800" cy="1263650"/>
          </a:xfrm>
          <a:prstGeom prst="rect">
            <a:avLst/>
          </a:prstGeom>
          <a:noFill/>
        </p:spPr>
      </p:pic>
      <p:sp>
        <p:nvSpPr>
          <p:cNvPr id="29702" name="Rectangle 6"/>
          <p:cNvSpPr>
            <a:spLocks noGrp="1" noChangeArrowheads="1"/>
          </p:cNvSpPr>
          <p:nvPr>
            <p:ph type="title"/>
          </p:nvPr>
        </p:nvSpPr>
        <p:spPr/>
        <p:txBody>
          <a:bodyPr/>
          <a:lstStyle/>
          <a:p>
            <a:r>
              <a:rPr lang="en-US"/>
              <a:t>Preventing Fires</a:t>
            </a:r>
          </a:p>
        </p:txBody>
      </p:sp>
      <p:sp>
        <p:nvSpPr>
          <p:cNvPr id="29703" name="Rectangle 7"/>
          <p:cNvSpPr>
            <a:spLocks noGrp="1" noChangeArrowheads="1"/>
          </p:cNvSpPr>
          <p:nvPr>
            <p:ph type="body" idx="1"/>
          </p:nvPr>
        </p:nvSpPr>
        <p:spPr/>
        <p:txBody>
          <a:bodyPr/>
          <a:lstStyle/>
          <a:p>
            <a:r>
              <a:rPr lang="en-US" sz="2400"/>
              <a:t>Avoiding fires in the kitchen:</a:t>
            </a:r>
            <a:endParaRPr lang="en-US" sz="1800"/>
          </a:p>
          <a:p>
            <a:pPr lvl="1"/>
            <a:r>
              <a:rPr lang="en-US" sz="1800"/>
              <a:t>Store oils away from the stove. </a:t>
            </a:r>
          </a:p>
          <a:p>
            <a:pPr lvl="1"/>
            <a:r>
              <a:rPr lang="en-US" sz="1800"/>
              <a:t>Wear short or close-fitting sleeves while cooking.</a:t>
            </a:r>
          </a:p>
          <a:p>
            <a:pPr lvl="1"/>
            <a:r>
              <a:rPr lang="en-US" sz="1800"/>
              <a:t>Tie back long hair when cooking. </a:t>
            </a:r>
          </a:p>
          <a:p>
            <a:pPr lvl="1"/>
            <a:r>
              <a:rPr lang="en-US" sz="1800"/>
              <a:t>Keep towels, potholders, paper towels, and other flammable materials away from the stove and oven. </a:t>
            </a:r>
          </a:p>
          <a:p>
            <a:pPr lvl="1"/>
            <a:r>
              <a:rPr lang="en-US" sz="1800"/>
              <a:t>Clean up grease build-up from the stove, oven and the exhaust fan regularly.</a:t>
            </a:r>
          </a:p>
          <a:p>
            <a:pPr lvl="1"/>
            <a:r>
              <a:rPr lang="en-US" sz="1800"/>
              <a:t>Avoid leaving the kitchen while cooking. </a:t>
            </a:r>
          </a:p>
          <a:p>
            <a:pPr lvl="1"/>
            <a:r>
              <a:rPr lang="en-US" sz="1800"/>
              <a:t>Have a smoke detector near the kitchen.</a:t>
            </a:r>
            <a:endParaRPr lang="en-US" sz="1600"/>
          </a:p>
          <a:p>
            <a:endParaRPr lang="en-US" sz="18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wipe(down)">
                                      <p:cBhvr>
                                        <p:cTn id="7" dur="5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t>©2002 Learning Zone Express</a:t>
            </a:r>
          </a:p>
        </p:txBody>
      </p:sp>
      <p:sp>
        <p:nvSpPr>
          <p:cNvPr id="9" name="Slide Number Placeholder 5"/>
          <p:cNvSpPr>
            <a:spLocks noGrp="1"/>
          </p:cNvSpPr>
          <p:nvPr>
            <p:ph type="sldNum" sz="quarter" idx="12"/>
          </p:nvPr>
        </p:nvSpPr>
        <p:spPr/>
        <p:txBody>
          <a:bodyPr/>
          <a:lstStyle/>
          <a:p>
            <a:fld id="{A19100CD-9F75-4B04-9428-2772E0A853BD}" type="slidenum">
              <a:rPr lang="en-US"/>
              <a:pPr/>
              <a:t>9</a:t>
            </a:fld>
            <a:endParaRPr lang="en-US"/>
          </a:p>
        </p:txBody>
      </p:sp>
      <p:pic>
        <p:nvPicPr>
          <p:cNvPr id="30724" name="Picture 4"/>
          <p:cNvPicPr>
            <a:picLocks noChangeAspect="1" noChangeArrowheads="1"/>
          </p:cNvPicPr>
          <p:nvPr/>
        </p:nvPicPr>
        <p:blipFill>
          <a:blip r:embed="rId3"/>
          <a:srcRect/>
          <a:stretch>
            <a:fillRect/>
          </a:stretch>
        </p:blipFill>
        <p:spPr bwMode="auto">
          <a:xfrm>
            <a:off x="6950075" y="476250"/>
            <a:ext cx="1873250" cy="823913"/>
          </a:xfrm>
          <a:prstGeom prst="rect">
            <a:avLst/>
          </a:prstGeom>
          <a:noFill/>
        </p:spPr>
      </p:pic>
      <p:pic>
        <p:nvPicPr>
          <p:cNvPr id="30725" name="Picture 5"/>
          <p:cNvPicPr>
            <a:picLocks noChangeAspect="1" noChangeArrowheads="1"/>
          </p:cNvPicPr>
          <p:nvPr/>
        </p:nvPicPr>
        <p:blipFill>
          <a:blip r:embed="rId4"/>
          <a:srcRect/>
          <a:stretch>
            <a:fillRect/>
          </a:stretch>
        </p:blipFill>
        <p:spPr bwMode="auto">
          <a:xfrm>
            <a:off x="177800" y="2073275"/>
            <a:ext cx="1714500" cy="831850"/>
          </a:xfrm>
          <a:prstGeom prst="rect">
            <a:avLst/>
          </a:prstGeom>
          <a:noFill/>
        </p:spPr>
      </p:pic>
      <p:pic>
        <p:nvPicPr>
          <p:cNvPr id="30728" name="Picture 8"/>
          <p:cNvPicPr>
            <a:picLocks noChangeAspect="1" noChangeArrowheads="1"/>
          </p:cNvPicPr>
          <p:nvPr/>
        </p:nvPicPr>
        <p:blipFill>
          <a:blip r:embed="rId5"/>
          <a:srcRect/>
          <a:stretch>
            <a:fillRect/>
          </a:stretch>
        </p:blipFill>
        <p:spPr bwMode="auto">
          <a:xfrm>
            <a:off x="244475" y="4297363"/>
            <a:ext cx="1179513" cy="1171575"/>
          </a:xfrm>
          <a:prstGeom prst="rect">
            <a:avLst/>
          </a:prstGeom>
          <a:noFill/>
          <a:effectLst/>
        </p:spPr>
      </p:pic>
      <p:sp>
        <p:nvSpPr>
          <p:cNvPr id="30729" name="Rectangle 9"/>
          <p:cNvSpPr>
            <a:spLocks noGrp="1" noChangeArrowheads="1"/>
          </p:cNvSpPr>
          <p:nvPr>
            <p:ph type="title"/>
          </p:nvPr>
        </p:nvSpPr>
        <p:spPr/>
        <p:txBody>
          <a:bodyPr/>
          <a:lstStyle/>
          <a:p>
            <a:r>
              <a:rPr lang="en-US"/>
              <a:t>Preventing Fires</a:t>
            </a:r>
          </a:p>
        </p:txBody>
      </p:sp>
      <p:sp>
        <p:nvSpPr>
          <p:cNvPr id="30730" name="Rectangle 10"/>
          <p:cNvSpPr>
            <a:spLocks noGrp="1" noChangeArrowheads="1"/>
          </p:cNvSpPr>
          <p:nvPr>
            <p:ph type="body" idx="1"/>
          </p:nvPr>
        </p:nvSpPr>
        <p:spPr/>
        <p:txBody>
          <a:bodyPr/>
          <a:lstStyle/>
          <a:p>
            <a:pPr>
              <a:lnSpc>
                <a:spcPct val="90000"/>
              </a:lnSpc>
            </a:pPr>
            <a:r>
              <a:rPr lang="en-US"/>
              <a:t>Putting out small fires in the kitchen:</a:t>
            </a:r>
            <a:endParaRPr lang="en-US" sz="2400"/>
          </a:p>
          <a:p>
            <a:pPr lvl="1">
              <a:lnSpc>
                <a:spcPct val="105000"/>
              </a:lnSpc>
            </a:pPr>
            <a:r>
              <a:rPr lang="en-US" sz="2000" b="1"/>
              <a:t>Small Pan Fires</a:t>
            </a:r>
            <a:endParaRPr lang="en-US" sz="2000"/>
          </a:p>
          <a:p>
            <a:pPr lvl="2">
              <a:lnSpc>
                <a:spcPct val="90000"/>
              </a:lnSpc>
            </a:pPr>
            <a:r>
              <a:rPr lang="en-US"/>
              <a:t>Use a larger lid to smother the flame.</a:t>
            </a:r>
            <a:endParaRPr lang="en-US" sz="1600"/>
          </a:p>
          <a:p>
            <a:pPr lvl="1">
              <a:lnSpc>
                <a:spcPct val="105000"/>
              </a:lnSpc>
            </a:pPr>
            <a:r>
              <a:rPr lang="en-US" sz="2000" b="1"/>
              <a:t>Grease Fires</a:t>
            </a:r>
            <a:endParaRPr lang="en-US" sz="2000"/>
          </a:p>
          <a:p>
            <a:pPr lvl="2">
              <a:lnSpc>
                <a:spcPct val="90000"/>
              </a:lnSpc>
            </a:pPr>
            <a:r>
              <a:rPr lang="en-US"/>
              <a:t>Use baking soda to put out the fire — water or flour will only make the flames larger.</a:t>
            </a:r>
            <a:endParaRPr lang="en-US" sz="1600"/>
          </a:p>
          <a:p>
            <a:pPr lvl="1">
              <a:lnSpc>
                <a:spcPct val="105000"/>
              </a:lnSpc>
            </a:pPr>
            <a:r>
              <a:rPr lang="en-US" sz="2000" b="1"/>
              <a:t>Clothing Fires</a:t>
            </a:r>
            <a:endParaRPr lang="en-US" sz="2000"/>
          </a:p>
          <a:p>
            <a:pPr lvl="2">
              <a:lnSpc>
                <a:spcPct val="90000"/>
              </a:lnSpc>
            </a:pPr>
            <a:r>
              <a:rPr lang="en-US"/>
              <a:t>If your clothes catch on fire - </a:t>
            </a:r>
            <a:r>
              <a:rPr lang="en-US" b="1"/>
              <a:t>Stop, Drop &amp; Roll!</a:t>
            </a:r>
            <a:endParaRPr lang="en-US" sz="1600"/>
          </a:p>
          <a:p>
            <a:pPr lvl="1">
              <a:lnSpc>
                <a:spcPct val="105000"/>
              </a:lnSpc>
            </a:pPr>
            <a:r>
              <a:rPr lang="en-US" sz="2000" b="1"/>
              <a:t>Fire Extinguishers</a:t>
            </a:r>
            <a:endParaRPr lang="en-US" sz="2000"/>
          </a:p>
          <a:p>
            <a:pPr lvl="2">
              <a:lnSpc>
                <a:spcPct val="90000"/>
              </a:lnSpc>
            </a:pPr>
            <a:r>
              <a:rPr lang="en-US"/>
              <a:t>Always have fire extinguishers or baking soda readily available in the kitchen in case of fires.</a:t>
            </a:r>
            <a:endParaRPr lang="en-US" sz="16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0729"/>
                                        </p:tgtEl>
                                        <p:attrNameLst>
                                          <p:attrName>style.visibility</p:attrName>
                                        </p:attrNameLst>
                                      </p:cBhvr>
                                      <p:to>
                                        <p:strVal val="visible"/>
                                      </p:to>
                                    </p:set>
                                    <p:animEffect transition="in" filter="slide(fromBottom)">
                                      <p:cBhvr>
                                        <p:cTn id="7" dur="500"/>
                                        <p:tgtEl>
                                          <p:spTgt spid="30729"/>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30725"/>
                                        </p:tgtEl>
                                        <p:attrNameLst>
                                          <p:attrName>style.visibility</p:attrName>
                                        </p:attrNameLst>
                                      </p:cBhvr>
                                      <p:to>
                                        <p:strVal val="visible"/>
                                      </p:to>
                                    </p:set>
                                    <p:animEffect transition="in" filter="slide(fromLeft)">
                                      <p:cBhvr>
                                        <p:cTn id="11" dur="500"/>
                                        <p:tgtEl>
                                          <p:spTgt spid="30725"/>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30730">
                                            <p:txEl>
                                              <p:pRg st="0" end="0"/>
                                            </p:txEl>
                                          </p:spTgt>
                                        </p:tgtEl>
                                        <p:attrNameLst>
                                          <p:attrName>style.visibility</p:attrName>
                                        </p:attrNameLst>
                                      </p:cBhvr>
                                      <p:to>
                                        <p:strVal val="visible"/>
                                      </p:to>
                                    </p:set>
                                    <p:animEffect transition="in" filter="slide(fromLeft)">
                                      <p:cBhvr>
                                        <p:cTn id="15" dur="500"/>
                                        <p:tgtEl>
                                          <p:spTgt spid="30730">
                                            <p:txEl>
                                              <p:pRg st="0" end="0"/>
                                            </p:tx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30730">
                                            <p:txEl>
                                              <p:pRg st="1" end="1"/>
                                            </p:txEl>
                                          </p:spTgt>
                                        </p:tgtEl>
                                        <p:attrNameLst>
                                          <p:attrName>style.visibility</p:attrName>
                                        </p:attrNameLst>
                                      </p:cBhvr>
                                      <p:to>
                                        <p:strVal val="visible"/>
                                      </p:to>
                                    </p:set>
                                    <p:animEffect transition="in" filter="slide(fromLeft)">
                                      <p:cBhvr>
                                        <p:cTn id="19" dur="500"/>
                                        <p:tgtEl>
                                          <p:spTgt spid="30730">
                                            <p:txEl>
                                              <p:pRg st="1" end="1"/>
                                            </p:txEl>
                                          </p:spTgt>
                                        </p:tgtEl>
                                      </p:cBhvr>
                                    </p:animEffect>
                                  </p:childTnLst>
                                </p:cTn>
                              </p:par>
                              <p:par>
                                <p:cTn id="20" presetID="12" presetClass="entr" presetSubtype="8" fill="hold" grpId="0" nodeType="withEffect">
                                  <p:stCondLst>
                                    <p:cond delay="0"/>
                                  </p:stCondLst>
                                  <p:childTnLst>
                                    <p:set>
                                      <p:cBhvr>
                                        <p:cTn id="21" dur="1" fill="hold">
                                          <p:stCondLst>
                                            <p:cond delay="0"/>
                                          </p:stCondLst>
                                        </p:cTn>
                                        <p:tgtEl>
                                          <p:spTgt spid="30730">
                                            <p:txEl>
                                              <p:pRg st="2" end="2"/>
                                            </p:txEl>
                                          </p:spTgt>
                                        </p:tgtEl>
                                        <p:attrNameLst>
                                          <p:attrName>style.visibility</p:attrName>
                                        </p:attrNameLst>
                                      </p:cBhvr>
                                      <p:to>
                                        <p:strVal val="visible"/>
                                      </p:to>
                                    </p:set>
                                    <p:animEffect transition="in" filter="slide(fromLeft)">
                                      <p:cBhvr>
                                        <p:cTn id="22" dur="500"/>
                                        <p:tgtEl>
                                          <p:spTgt spid="30730">
                                            <p:txEl>
                                              <p:pRg st="2" end="2"/>
                                            </p:txEl>
                                          </p:spTgt>
                                        </p:tgtEl>
                                      </p:cBhvr>
                                    </p:animEffect>
                                  </p:childTnLst>
                                </p:cTn>
                              </p:par>
                            </p:childTnLst>
                          </p:cTn>
                        </p:par>
                        <p:par>
                          <p:cTn id="23" fill="hold">
                            <p:stCondLst>
                              <p:cond delay="2000"/>
                            </p:stCondLst>
                            <p:childTnLst>
                              <p:par>
                                <p:cTn id="24" presetID="12" presetClass="entr" presetSubtype="8" fill="hold" grpId="0" nodeType="afterEffect">
                                  <p:stCondLst>
                                    <p:cond delay="0"/>
                                  </p:stCondLst>
                                  <p:childTnLst>
                                    <p:set>
                                      <p:cBhvr>
                                        <p:cTn id="25" dur="1" fill="hold">
                                          <p:stCondLst>
                                            <p:cond delay="0"/>
                                          </p:stCondLst>
                                        </p:cTn>
                                        <p:tgtEl>
                                          <p:spTgt spid="30730">
                                            <p:txEl>
                                              <p:pRg st="3" end="3"/>
                                            </p:txEl>
                                          </p:spTgt>
                                        </p:tgtEl>
                                        <p:attrNameLst>
                                          <p:attrName>style.visibility</p:attrName>
                                        </p:attrNameLst>
                                      </p:cBhvr>
                                      <p:to>
                                        <p:strVal val="visible"/>
                                      </p:to>
                                    </p:set>
                                    <p:animEffect transition="in" filter="slide(fromLeft)">
                                      <p:cBhvr>
                                        <p:cTn id="26" dur="500"/>
                                        <p:tgtEl>
                                          <p:spTgt spid="30730">
                                            <p:txEl>
                                              <p:pRg st="3" end="3"/>
                                            </p:txEl>
                                          </p:spTgt>
                                        </p:tgtEl>
                                      </p:cBhvr>
                                    </p:animEffect>
                                  </p:childTnLst>
                                </p:cTn>
                              </p:par>
                              <p:par>
                                <p:cTn id="27" presetID="12" presetClass="entr" presetSubtype="8" fill="hold" grpId="0" nodeType="withEffect">
                                  <p:stCondLst>
                                    <p:cond delay="0"/>
                                  </p:stCondLst>
                                  <p:childTnLst>
                                    <p:set>
                                      <p:cBhvr>
                                        <p:cTn id="28" dur="1" fill="hold">
                                          <p:stCondLst>
                                            <p:cond delay="0"/>
                                          </p:stCondLst>
                                        </p:cTn>
                                        <p:tgtEl>
                                          <p:spTgt spid="30730">
                                            <p:txEl>
                                              <p:pRg st="4" end="4"/>
                                            </p:txEl>
                                          </p:spTgt>
                                        </p:tgtEl>
                                        <p:attrNameLst>
                                          <p:attrName>style.visibility</p:attrName>
                                        </p:attrNameLst>
                                      </p:cBhvr>
                                      <p:to>
                                        <p:strVal val="visible"/>
                                      </p:to>
                                    </p:set>
                                    <p:animEffect transition="in" filter="slide(fromLeft)">
                                      <p:cBhvr>
                                        <p:cTn id="29" dur="500"/>
                                        <p:tgtEl>
                                          <p:spTgt spid="30730">
                                            <p:txEl>
                                              <p:pRg st="4" end="4"/>
                                            </p:txEl>
                                          </p:spTgt>
                                        </p:tgtEl>
                                      </p:cBhvr>
                                    </p:animEffect>
                                  </p:childTnLst>
                                </p:cTn>
                              </p:par>
                            </p:childTnLst>
                          </p:cTn>
                        </p:par>
                        <p:par>
                          <p:cTn id="30" fill="hold">
                            <p:stCondLst>
                              <p:cond delay="2500"/>
                            </p:stCondLst>
                            <p:childTnLst>
                              <p:par>
                                <p:cTn id="31" presetID="12" presetClass="entr" presetSubtype="8" fill="hold" grpId="0" nodeType="afterEffect">
                                  <p:stCondLst>
                                    <p:cond delay="0"/>
                                  </p:stCondLst>
                                  <p:childTnLst>
                                    <p:set>
                                      <p:cBhvr>
                                        <p:cTn id="32" dur="1" fill="hold">
                                          <p:stCondLst>
                                            <p:cond delay="0"/>
                                          </p:stCondLst>
                                        </p:cTn>
                                        <p:tgtEl>
                                          <p:spTgt spid="30730">
                                            <p:txEl>
                                              <p:pRg st="5" end="5"/>
                                            </p:txEl>
                                          </p:spTgt>
                                        </p:tgtEl>
                                        <p:attrNameLst>
                                          <p:attrName>style.visibility</p:attrName>
                                        </p:attrNameLst>
                                      </p:cBhvr>
                                      <p:to>
                                        <p:strVal val="visible"/>
                                      </p:to>
                                    </p:set>
                                    <p:animEffect transition="in" filter="slide(fromLeft)">
                                      <p:cBhvr>
                                        <p:cTn id="33" dur="500"/>
                                        <p:tgtEl>
                                          <p:spTgt spid="30730">
                                            <p:txEl>
                                              <p:pRg st="5" end="5"/>
                                            </p:txEl>
                                          </p:spTgt>
                                        </p:tgtEl>
                                      </p:cBhvr>
                                    </p:animEffect>
                                  </p:childTnLst>
                                </p:cTn>
                              </p:par>
                              <p:par>
                                <p:cTn id="34" presetID="12" presetClass="entr" presetSubtype="8" fill="hold" grpId="0" nodeType="withEffect">
                                  <p:stCondLst>
                                    <p:cond delay="0"/>
                                  </p:stCondLst>
                                  <p:childTnLst>
                                    <p:set>
                                      <p:cBhvr>
                                        <p:cTn id="35" dur="1" fill="hold">
                                          <p:stCondLst>
                                            <p:cond delay="0"/>
                                          </p:stCondLst>
                                        </p:cTn>
                                        <p:tgtEl>
                                          <p:spTgt spid="30730">
                                            <p:txEl>
                                              <p:pRg st="6" end="6"/>
                                            </p:txEl>
                                          </p:spTgt>
                                        </p:tgtEl>
                                        <p:attrNameLst>
                                          <p:attrName>style.visibility</p:attrName>
                                        </p:attrNameLst>
                                      </p:cBhvr>
                                      <p:to>
                                        <p:strVal val="visible"/>
                                      </p:to>
                                    </p:set>
                                    <p:animEffect transition="in" filter="slide(fromLeft)">
                                      <p:cBhvr>
                                        <p:cTn id="36" dur="500"/>
                                        <p:tgtEl>
                                          <p:spTgt spid="30730">
                                            <p:txEl>
                                              <p:pRg st="6" end="6"/>
                                            </p:txEl>
                                          </p:spTgt>
                                        </p:tgtEl>
                                      </p:cBhvr>
                                    </p:animEffect>
                                  </p:childTnLst>
                                </p:cTn>
                              </p:par>
                            </p:childTnLst>
                          </p:cTn>
                        </p:par>
                        <p:par>
                          <p:cTn id="37" fill="hold">
                            <p:stCondLst>
                              <p:cond delay="3000"/>
                            </p:stCondLst>
                            <p:childTnLst>
                              <p:par>
                                <p:cTn id="38" presetID="12" presetClass="entr" presetSubtype="8" fill="hold" grpId="0" nodeType="afterEffect">
                                  <p:stCondLst>
                                    <p:cond delay="0"/>
                                  </p:stCondLst>
                                  <p:childTnLst>
                                    <p:set>
                                      <p:cBhvr>
                                        <p:cTn id="39" dur="1" fill="hold">
                                          <p:stCondLst>
                                            <p:cond delay="0"/>
                                          </p:stCondLst>
                                        </p:cTn>
                                        <p:tgtEl>
                                          <p:spTgt spid="30730">
                                            <p:txEl>
                                              <p:pRg st="7" end="7"/>
                                            </p:txEl>
                                          </p:spTgt>
                                        </p:tgtEl>
                                        <p:attrNameLst>
                                          <p:attrName>style.visibility</p:attrName>
                                        </p:attrNameLst>
                                      </p:cBhvr>
                                      <p:to>
                                        <p:strVal val="visible"/>
                                      </p:to>
                                    </p:set>
                                    <p:animEffect transition="in" filter="slide(fromLeft)">
                                      <p:cBhvr>
                                        <p:cTn id="40" dur="500"/>
                                        <p:tgtEl>
                                          <p:spTgt spid="30730">
                                            <p:txEl>
                                              <p:pRg st="7" end="7"/>
                                            </p:txEl>
                                          </p:spTgt>
                                        </p:tgtEl>
                                      </p:cBhvr>
                                    </p:animEffect>
                                  </p:childTnLst>
                                </p:cTn>
                              </p:par>
                              <p:par>
                                <p:cTn id="41" presetID="12" presetClass="entr" presetSubtype="8" fill="hold" grpId="0" nodeType="withEffect">
                                  <p:stCondLst>
                                    <p:cond delay="0"/>
                                  </p:stCondLst>
                                  <p:childTnLst>
                                    <p:set>
                                      <p:cBhvr>
                                        <p:cTn id="42" dur="1" fill="hold">
                                          <p:stCondLst>
                                            <p:cond delay="0"/>
                                          </p:stCondLst>
                                        </p:cTn>
                                        <p:tgtEl>
                                          <p:spTgt spid="30730">
                                            <p:txEl>
                                              <p:pRg st="8" end="8"/>
                                            </p:txEl>
                                          </p:spTgt>
                                        </p:tgtEl>
                                        <p:attrNameLst>
                                          <p:attrName>style.visibility</p:attrName>
                                        </p:attrNameLst>
                                      </p:cBhvr>
                                      <p:to>
                                        <p:strVal val="visible"/>
                                      </p:to>
                                    </p:set>
                                    <p:animEffect transition="in" filter="slide(fromLeft)">
                                      <p:cBhvr>
                                        <p:cTn id="43" dur="500"/>
                                        <p:tgtEl>
                                          <p:spTgt spid="30730">
                                            <p:txEl>
                                              <p:pRg st="8" end="8"/>
                                            </p:txEl>
                                          </p:spTgt>
                                        </p:tgtEl>
                                      </p:cBhvr>
                                    </p:animEffect>
                                  </p:childTnLst>
                                </p:cTn>
                              </p:par>
                            </p:childTnLst>
                          </p:cTn>
                        </p:par>
                        <p:par>
                          <p:cTn id="44" fill="hold">
                            <p:stCondLst>
                              <p:cond delay="3500"/>
                            </p:stCondLst>
                            <p:childTnLst>
                              <p:par>
                                <p:cTn id="45" presetID="22" presetClass="entr" presetSubtype="4" fill="hold" nodeType="afterEffect">
                                  <p:stCondLst>
                                    <p:cond delay="0"/>
                                  </p:stCondLst>
                                  <p:childTnLst>
                                    <p:set>
                                      <p:cBhvr>
                                        <p:cTn id="46" dur="1" fill="hold">
                                          <p:stCondLst>
                                            <p:cond delay="0"/>
                                          </p:stCondLst>
                                        </p:cTn>
                                        <p:tgtEl>
                                          <p:spTgt spid="30728"/>
                                        </p:tgtEl>
                                        <p:attrNameLst>
                                          <p:attrName>style.visibility</p:attrName>
                                        </p:attrNameLst>
                                      </p:cBhvr>
                                      <p:to>
                                        <p:strVal val="visible"/>
                                      </p:to>
                                    </p:set>
                                    <p:animEffect transition="in" filter="wipe(down)">
                                      <p:cBhvr>
                                        <p:cTn id="47" dur="500"/>
                                        <p:tgtEl>
                                          <p:spTgt spid="3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9" grpId="0" autoUpdateAnimBg="0"/>
      <p:bldP spid="30730" grpId="0" build="p" bldLvl="2" autoUpdateAnimBg="0" advAuto="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TotalTime>
  <Words>1954</Words>
  <Application>Microsoft PowerPoint</Application>
  <PresentationFormat>On-screen Show (4:3)</PresentationFormat>
  <Paragraphs>270</Paragraphs>
  <Slides>29</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Black</vt:lpstr>
      <vt:lpstr>Times</vt:lpstr>
      <vt:lpstr>Helvetica</vt:lpstr>
      <vt:lpstr>Times New Roman</vt:lpstr>
      <vt:lpstr>Default Design</vt:lpstr>
      <vt:lpstr>Slide 1</vt:lpstr>
      <vt:lpstr>Introduction</vt:lpstr>
      <vt:lpstr>Preventing Injuries</vt:lpstr>
      <vt:lpstr>Preventing Cuts</vt:lpstr>
      <vt:lpstr>Preventing Cuts</vt:lpstr>
      <vt:lpstr>Preventing Burns</vt:lpstr>
      <vt:lpstr>Preventing Burns</vt:lpstr>
      <vt:lpstr>Preventing Fires</vt:lpstr>
      <vt:lpstr>Preventing Fires</vt:lpstr>
      <vt:lpstr>Preventing Electrocution</vt:lpstr>
      <vt:lpstr>Preventing Falls</vt:lpstr>
      <vt:lpstr>Preventing Poisoning</vt:lpstr>
      <vt:lpstr>Chemical Hazards</vt:lpstr>
      <vt:lpstr>Preventing Injury to Children</vt:lpstr>
      <vt:lpstr>Safety Phone Numbers</vt:lpstr>
      <vt:lpstr>Food-borne Illness</vt:lpstr>
      <vt:lpstr>Food-borne Illness</vt:lpstr>
      <vt:lpstr>Risky Foods for Food-borne Illness</vt:lpstr>
      <vt:lpstr>Preventing Food-borne Illness</vt:lpstr>
      <vt:lpstr>Preventing Food-borne Illness</vt:lpstr>
      <vt:lpstr>Preventing Food-borne Illness</vt:lpstr>
      <vt:lpstr>Preventing Food-borne Illness</vt:lpstr>
      <vt:lpstr>Preventing Food-borne Illness</vt:lpstr>
      <vt:lpstr>Preventing Food-borne Illness</vt:lpstr>
      <vt:lpstr>You’re the Expert</vt:lpstr>
      <vt:lpstr>Kitchen Safety Quiz</vt:lpstr>
      <vt:lpstr>What’s Wrong in this Picture?</vt:lpstr>
      <vt:lpstr>Applying What You Know</vt:lpstr>
      <vt:lpstr>Exploring the Web</vt:lpstr>
    </vt:vector>
  </TitlesOfParts>
  <Company>©2002 Learning Zone Express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Kitchen Safety</dc:title>
  <dc:creator>Bonnie White, FACS Educator</dc:creator>
  <dc:description>This presentation is protected under copyright law. Unauthorized reproduction or distribution of this presentation, or any portion of it, may result in severe civil and criminal penalties, and will be prosecuted to the maximum extent possible under law.</dc:description>
  <cp:lastModifiedBy>Administrator</cp:lastModifiedBy>
  <cp:revision>110</cp:revision>
  <cp:lastPrinted>2002-05-23T22:08:03Z</cp:lastPrinted>
  <dcterms:created xsi:type="dcterms:W3CDTF">2002-01-15T23:51:37Z</dcterms:created>
  <dcterms:modified xsi:type="dcterms:W3CDTF">2010-05-21T16:34:55Z</dcterms:modified>
</cp:coreProperties>
</file>