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0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2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3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8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7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8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5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5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3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6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2332E-AE2B-4F18-8D15-AF97D759B3AB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59080-6B9A-4B18-8F40-7BC9CE0A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2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AAAWWUBBIS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fter</a:t>
            </a:r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lthough</a:t>
            </a:r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s</a:t>
            </a:r>
          </a:p>
          <a:p>
            <a:pPr marL="0" indent="0">
              <a:buNone/>
            </a:pPr>
            <a:r>
              <a:rPr lang="en-US" b="1" dirty="0" smtClean="0"/>
              <a:t>W</a:t>
            </a:r>
            <a:r>
              <a:rPr lang="en-US" dirty="0" smtClean="0"/>
              <a:t>hen</a:t>
            </a:r>
          </a:p>
          <a:p>
            <a:pPr marL="0" indent="0">
              <a:buNone/>
            </a:pPr>
            <a:r>
              <a:rPr lang="en-US" b="1" dirty="0" smtClean="0"/>
              <a:t>W</a:t>
            </a:r>
            <a:r>
              <a:rPr lang="en-US" dirty="0" smtClean="0"/>
              <a:t>hile</a:t>
            </a:r>
          </a:p>
          <a:p>
            <a:pPr marL="0" indent="0">
              <a:buNone/>
            </a:pPr>
            <a:r>
              <a:rPr lang="en-US" b="1" dirty="0" smtClean="0"/>
              <a:t>U</a:t>
            </a:r>
            <a:r>
              <a:rPr lang="en-US" dirty="0" smtClean="0"/>
              <a:t>ntil</a:t>
            </a:r>
          </a:p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dirty="0" smtClean="0"/>
              <a:t>ecause</a:t>
            </a:r>
          </a:p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dirty="0" smtClean="0"/>
              <a:t>efore</a:t>
            </a:r>
          </a:p>
          <a:p>
            <a:pPr marL="0" indent="0">
              <a:buNone/>
            </a:pPr>
            <a:r>
              <a:rPr lang="en-US" b="1" dirty="0" smtClean="0"/>
              <a:t>I</a:t>
            </a:r>
            <a:r>
              <a:rPr lang="en-US" dirty="0" smtClean="0"/>
              <a:t>f</a:t>
            </a:r>
          </a:p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dirty="0" smtClean="0"/>
              <a:t>ince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664" y="1600200"/>
            <a:ext cx="3673671" cy="4525963"/>
          </a:xfrm>
        </p:spPr>
      </p:pic>
      <p:sp>
        <p:nvSpPr>
          <p:cNvPr id="4" name="TextBox 3"/>
          <p:cNvSpPr txBox="1"/>
          <p:nvPr/>
        </p:nvSpPr>
        <p:spPr>
          <a:xfrm rot="20539676">
            <a:off x="1984420" y="3390107"/>
            <a:ext cx="3501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solidFill>
                  <a:srgbClr val="FF0000"/>
                </a:solidFill>
              </a:rPr>
              <a:t>Subordinate Conjunctions 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07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/>
              <a:t>a sentence.  A sentence part.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…but would make a great title!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“As the World Turns” –TV Soap Opera </a:t>
            </a:r>
          </a:p>
          <a:p>
            <a:pPr marL="0" indent="0">
              <a:buNone/>
            </a:pPr>
            <a:r>
              <a:rPr lang="en-US" i="1" dirty="0" smtClean="0"/>
              <a:t>While I Was Gone </a:t>
            </a:r>
            <a:r>
              <a:rPr lang="en-US" dirty="0" smtClean="0"/>
              <a:t>by Sue Miller</a:t>
            </a:r>
          </a:p>
          <a:p>
            <a:pPr marL="0" indent="0">
              <a:buNone/>
            </a:pPr>
            <a:r>
              <a:rPr lang="en-US" i="1" dirty="0" smtClean="0"/>
              <a:t>Because of Winn-Dixie </a:t>
            </a:r>
            <a:r>
              <a:rPr lang="en-US" dirty="0" smtClean="0"/>
              <a:t>by Katie </a:t>
            </a:r>
            <a:r>
              <a:rPr lang="en-US" dirty="0" err="1" smtClean="0"/>
              <a:t>DiCamillo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“Since You’ve Been Gone” –Kelly Clarkson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use a comma, not to use a comma…that is the question.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Always if it’s the opener!</a:t>
            </a:r>
          </a:p>
          <a:p>
            <a:r>
              <a:rPr lang="en-US" dirty="0" smtClean="0"/>
              <a:t>Sometimes when it’s a closer – </a:t>
            </a:r>
          </a:p>
          <a:p>
            <a:pPr marL="457200" lvl="1" indent="0">
              <a:buNone/>
            </a:pPr>
            <a:r>
              <a:rPr lang="en-US" dirty="0" smtClean="0"/>
              <a:t>non-essential, no</a:t>
            </a:r>
          </a:p>
          <a:p>
            <a:pPr marL="457200" lvl="1" indent="0">
              <a:buNone/>
            </a:pPr>
            <a:r>
              <a:rPr lang="en-US" dirty="0" smtClean="0"/>
              <a:t>essential,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0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Let’s Practice Commas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Since </a:t>
            </a:r>
            <a:r>
              <a:rPr lang="en-US" sz="4400" dirty="0" smtClean="0">
                <a:solidFill>
                  <a:srgbClr val="FF0000"/>
                </a:solidFill>
              </a:rPr>
              <a:t>you won’t call me anymore.  </a:t>
            </a:r>
            <a:r>
              <a:rPr lang="en-US" sz="4400" dirty="0" smtClean="0"/>
              <a:t>I don’t want to talk to you at school either.  </a:t>
            </a:r>
            <a:r>
              <a:rPr lang="en-US" sz="4400" dirty="0" smtClean="0">
                <a:solidFill>
                  <a:srgbClr val="FF0000"/>
                </a:solidFill>
              </a:rPr>
              <a:t>If you call me tonight. </a:t>
            </a:r>
            <a:r>
              <a:rPr lang="en-US" sz="4400" dirty="0" smtClean="0"/>
              <a:t>We’ll see about tomorrow.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776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Your turn! 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Exit Ticket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97401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Mayor Brooks faced challenges.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He groaned.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The operator’s manual did not help.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AAAWWUBBIS </vt:lpstr>
      <vt:lpstr> Not a sentence.  A sentence part.  </vt:lpstr>
      <vt:lpstr>To use a comma, not to use a comma…that is the question. </vt:lpstr>
      <vt:lpstr>Let’s Practice Commas  </vt:lpstr>
      <vt:lpstr>Your turn!  Exit Ticket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AAAWWUBBIS</dc:title>
  <dc:creator>repair</dc:creator>
  <cp:lastModifiedBy>repair</cp:lastModifiedBy>
  <cp:revision>2</cp:revision>
  <dcterms:created xsi:type="dcterms:W3CDTF">2013-10-16T12:47:58Z</dcterms:created>
  <dcterms:modified xsi:type="dcterms:W3CDTF">2014-10-27T13:36:49Z</dcterms:modified>
</cp:coreProperties>
</file>