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79C1C-F038-4B8A-9FF8-ECF66F46CBFC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3D891-54D0-472A-9578-613745E9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4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EBBC0-D322-41EE-97A6-713A18BC96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7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EBBC0-D322-41EE-97A6-713A18BC96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61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E1E6-C907-4324-8F68-003C2FBE405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AC0C-D7EA-4BEC-8E50-1DA16C23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2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E1E6-C907-4324-8F68-003C2FBE405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AC0C-D7EA-4BEC-8E50-1DA16C23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E1E6-C907-4324-8F68-003C2FBE405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AC0C-D7EA-4BEC-8E50-1DA16C23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0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91A-C2B4-4338-934D-1BF421297B6C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3FA-CBD5-4538-93A3-8806C06C1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3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91A-C2B4-4338-934D-1BF421297B6C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3FA-CBD5-4538-93A3-8806C06C1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91A-C2B4-4338-934D-1BF421297B6C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3FA-CBD5-4538-93A3-8806C06C1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52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91A-C2B4-4338-934D-1BF421297B6C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3FA-CBD5-4538-93A3-8806C06C1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9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91A-C2B4-4338-934D-1BF421297B6C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3FA-CBD5-4538-93A3-8806C06C1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25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91A-C2B4-4338-934D-1BF421297B6C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3FA-CBD5-4538-93A3-8806C06C1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42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91A-C2B4-4338-934D-1BF421297B6C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3FA-CBD5-4538-93A3-8806C06C1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15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91A-C2B4-4338-934D-1BF421297B6C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3FA-CBD5-4538-93A3-8806C06C1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3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E1E6-C907-4324-8F68-003C2FBE405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AC0C-D7EA-4BEC-8E50-1DA16C23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44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91A-C2B4-4338-934D-1BF421297B6C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3FA-CBD5-4538-93A3-8806C06C1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55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91A-C2B4-4338-934D-1BF421297B6C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3FA-CBD5-4538-93A3-8806C06C1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37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91A-C2B4-4338-934D-1BF421297B6C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3FA-CBD5-4538-93A3-8806C06C1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9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E1E6-C907-4324-8F68-003C2FBE405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AC0C-D7EA-4BEC-8E50-1DA16C23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8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E1E6-C907-4324-8F68-003C2FBE405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AC0C-D7EA-4BEC-8E50-1DA16C23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E1E6-C907-4324-8F68-003C2FBE405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AC0C-D7EA-4BEC-8E50-1DA16C23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2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E1E6-C907-4324-8F68-003C2FBE405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AC0C-D7EA-4BEC-8E50-1DA16C23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E1E6-C907-4324-8F68-003C2FBE405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AC0C-D7EA-4BEC-8E50-1DA16C23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E1E6-C907-4324-8F68-003C2FBE405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AC0C-D7EA-4BEC-8E50-1DA16C23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1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E1E6-C907-4324-8F68-003C2FBE405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AC0C-D7EA-4BEC-8E50-1DA16C23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7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E1E6-C907-4324-8F68-003C2FBE405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AC0C-D7EA-4BEC-8E50-1DA16C23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D991A-C2B4-4338-934D-1BF421297B6C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83FA-CBD5-4538-93A3-8806C06C1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0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IAfg_Iy7n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thomp2al/rainforest-presentation-331234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Ax6zlSzyN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JEsV5rqbVNQ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GvxJWsr7ua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13760"/>
            <a:ext cx="9144000" cy="788278"/>
          </a:xfrm>
        </p:spPr>
        <p:txBody>
          <a:bodyPr>
            <a:normAutofit fontScale="90000"/>
          </a:bodyPr>
          <a:lstStyle/>
          <a:p>
            <a:r>
              <a:rPr lang="en-US" dirty="0"/>
              <a:t>Rainforest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on pictures.  Many are hyperlinked to websites.</a:t>
            </a:r>
          </a:p>
        </p:txBody>
      </p:sp>
    </p:spTree>
    <p:extLst>
      <p:ext uri="{BB962C8B-B14F-4D97-AF65-F5344CB8AC3E}">
        <p14:creationId xmlns:p14="http://schemas.microsoft.com/office/powerpoint/2010/main" val="343350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-28977"/>
            <a:ext cx="9151513" cy="73285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00000">
            <a:off x="-434033" y="2503722"/>
            <a:ext cx="54857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Rainforest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6934438" y="2106332"/>
            <a:ext cx="57574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944" y="1396614"/>
            <a:ext cx="6143625" cy="41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8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18337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8840" y="152401"/>
            <a:ext cx="4086375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Calibri"/>
              </a:rPr>
              <a:t>Cover</a:t>
            </a:r>
          </a:p>
          <a:p>
            <a:pPr algn="ctr"/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Calibri"/>
              </a:rPr>
              <a:t>Animal Name</a:t>
            </a:r>
          </a:p>
          <a:p>
            <a:pPr algn="ctr"/>
            <a:endParaRPr lang="en-US" sz="5400" b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  <a:p>
            <a:pPr algn="ctr"/>
            <a:endParaRPr lang="en-US" sz="5400" b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  <a:p>
            <a:pPr algn="ctr"/>
            <a:endParaRPr lang="en-US" sz="5400" b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  <a:p>
            <a:pPr algn="ctr"/>
            <a:endParaRPr lang="en-US" sz="5400" b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  <a:p>
            <a:pPr algn="ctr"/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Calibri"/>
              </a:rPr>
              <a:t>Research by:</a:t>
            </a:r>
          </a:p>
          <a:p>
            <a:pPr algn="ctr"/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Calibri"/>
              </a:rPr>
              <a:t>Your Name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138026" y="2362200"/>
            <a:ext cx="30480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Picture of Animal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(Drawn or printed)</a:t>
            </a:r>
          </a:p>
        </p:txBody>
      </p:sp>
    </p:spTree>
    <p:extLst>
      <p:ext uri="{BB962C8B-B14F-4D97-AF65-F5344CB8AC3E}">
        <p14:creationId xmlns:p14="http://schemas.microsoft.com/office/powerpoint/2010/main" val="119712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18337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86709" y="152400"/>
            <a:ext cx="27506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Calibri"/>
              </a:rPr>
              <a:t>Table of</a:t>
            </a:r>
          </a:p>
          <a:p>
            <a:pPr algn="ctr"/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Calibri"/>
              </a:rPr>
              <a:t>Contents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7372" y="2286000"/>
            <a:ext cx="39606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Appearance……………………………………….1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Habitat………………………………………………2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Food Chain…………………………………………3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Wow Facts…………………………………………4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Resources………………………………………… 5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75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18337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373" y="1726905"/>
            <a:ext cx="3898029" cy="340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2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4847"/>
            <a:ext cx="9144000" cy="692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83232">
            <a:off x="1563182" y="609772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Bookman Old Style" panose="02050604050505020204" pitchFamily="18" charset="0"/>
                <a:hlinkClick r:id="rId3"/>
              </a:rPr>
              <a:t>Rainforest</a:t>
            </a:r>
          </a:p>
        </p:txBody>
      </p:sp>
    </p:spTree>
    <p:extLst>
      <p:ext uri="{BB962C8B-B14F-4D97-AF65-F5344CB8AC3E}">
        <p14:creationId xmlns:p14="http://schemas.microsoft.com/office/powerpoint/2010/main" val="16667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85454"/>
            <a:ext cx="9144000" cy="692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4530926" y="2967335"/>
            <a:ext cx="313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Rainforest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1388" y="4130936"/>
            <a:ext cx="486245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on Rainforest word to see informational slide show</a:t>
            </a:r>
          </a:p>
        </p:txBody>
      </p:sp>
    </p:spTree>
    <p:extLst>
      <p:ext uri="{BB962C8B-B14F-4D97-AF65-F5344CB8AC3E}">
        <p14:creationId xmlns:p14="http://schemas.microsoft.com/office/powerpoint/2010/main" val="7281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4847"/>
            <a:ext cx="9144000" cy="692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 rot="21083232">
            <a:off x="1690629" y="600175"/>
            <a:ext cx="8229600" cy="284507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solidFill>
                  <a:srgbClr val="FF0000"/>
                </a:solidFill>
                <a:latin typeface="Bookman Old Style" panose="02050604050505020204" pitchFamily="18" charset="0"/>
              </a:rPr>
              <a:t>Highs &amp; Lows</a:t>
            </a:r>
          </a:p>
        </p:txBody>
      </p:sp>
      <p:pic>
        <p:nvPicPr>
          <p:cNvPr id="7170" name="Picture 2" descr="C:\Users\Bailey\AppData\Local\Microsoft\Windows\Temporary Internet Files\Content.IE5\N8U78POM\Mr._Smiley_Face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2261">
            <a:off x="2035999" y="2000815"/>
            <a:ext cx="154120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6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918087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4440" y="4554401"/>
            <a:ext cx="46027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Click on picture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 video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5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picture for</a:t>
            </a:r>
          </a:p>
          <a:p>
            <a:pPr marL="0" indent="0">
              <a:buNone/>
            </a:pPr>
            <a:r>
              <a:rPr lang="en-US" dirty="0"/>
              <a:t> informational video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64" y="0"/>
            <a:ext cx="3743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7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13993"/>
            <a:ext cx="6934200" cy="67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9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81" y="990601"/>
            <a:ext cx="9144000" cy="44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0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21446"/>
            <a:ext cx="9144000" cy="48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4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07572"/>
            <a:ext cx="9144000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3" y="314325"/>
            <a:ext cx="58197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4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-28977"/>
            <a:ext cx="9151513" cy="73285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00000">
            <a:off x="-710417" y="2800152"/>
            <a:ext cx="54857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Rainforest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7108462" y="2493398"/>
            <a:ext cx="57574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Research</a:t>
            </a: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006" y="1586028"/>
            <a:ext cx="6529804" cy="4098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7186" y="2590800"/>
            <a:ext cx="974814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Calibri"/>
              </a:rPr>
              <a:t>May 25,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3239" y="5801535"/>
            <a:ext cx="687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ck on letter for video</a:t>
            </a:r>
          </a:p>
        </p:txBody>
      </p:sp>
    </p:spTree>
    <p:extLst>
      <p:ext uri="{BB962C8B-B14F-4D97-AF65-F5344CB8AC3E}">
        <p14:creationId xmlns:p14="http://schemas.microsoft.com/office/powerpoint/2010/main" val="2713593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45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Office Theme</vt:lpstr>
      <vt:lpstr>1_Office Theme</vt:lpstr>
      <vt:lpstr>Rainforest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Rainforest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Rainforest</dc:title>
  <dc:creator>Seay, Tammie J</dc:creator>
  <cp:lastModifiedBy>Seay, Tammie J</cp:lastModifiedBy>
  <cp:revision>1</cp:revision>
  <dcterms:created xsi:type="dcterms:W3CDTF">2017-05-10T20:41:03Z</dcterms:created>
  <dcterms:modified xsi:type="dcterms:W3CDTF">2017-05-10T20:41:33Z</dcterms:modified>
</cp:coreProperties>
</file>