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7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9.xml"/><Relationship Id="rId24" Type="http://schemas.openxmlformats.org/officeDocument/2006/relationships/font" Target="fonts/Oswald-bold.fntdata"/><Relationship Id="rId12" Type="http://schemas.openxmlformats.org/officeDocument/2006/relationships/slide" Target="slides/slide8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10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2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B.A.E.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 Taking Strategy!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50" y="878249"/>
            <a:ext cx="7972327" cy="34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70412_155756.jp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863" y="0"/>
            <a:ext cx="548827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145900" y="125425"/>
            <a:ext cx="2546700" cy="472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200"/>
              <a:t>B. </a:t>
            </a:r>
            <a:br>
              <a:rPr lang="en" sz="5200"/>
            </a:br>
            <a:r>
              <a:rPr lang="en" sz="5200"/>
              <a:t> </a:t>
            </a:r>
            <a:r>
              <a:rPr lang="en" sz="2400"/>
              <a:t>B</a:t>
            </a:r>
            <a:r>
              <a:rPr lang="en" sz="2400"/>
              <a:t>ox, underline, or circle any vocabulary words or important information- </a:t>
            </a:r>
            <a:r>
              <a:rPr lang="en" sz="2400"/>
              <a:t>especially</a:t>
            </a:r>
            <a:r>
              <a:rPr lang="en" sz="2400"/>
              <a:t> in the question!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40522" l="0" r="0" t="0"/>
          <a:stretch/>
        </p:blipFill>
        <p:spPr>
          <a:xfrm>
            <a:off x="2692600" y="390525"/>
            <a:ext cx="6396373" cy="38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419100" y="152400"/>
            <a:ext cx="2546700" cy="472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5200"/>
              <a:t>A. </a:t>
            </a:r>
            <a:br>
              <a:rPr lang="en" sz="5200"/>
            </a:br>
            <a:r>
              <a:rPr lang="en" sz="5200"/>
              <a:t> </a:t>
            </a:r>
            <a:r>
              <a:rPr lang="en" sz="2400"/>
              <a:t>Answer the question before you look at the choices. Write the fact that you have learned to prove your answer. Show your work.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40098" l="0" r="0" t="0"/>
          <a:stretch/>
        </p:blipFill>
        <p:spPr>
          <a:xfrm>
            <a:off x="3082125" y="351825"/>
            <a:ext cx="5943503" cy="373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344250" y="261875"/>
            <a:ext cx="2546700" cy="4729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5200"/>
              <a:t>E. </a:t>
            </a:r>
            <a:br>
              <a:rPr lang="en" sz="5200"/>
            </a:br>
            <a:r>
              <a:rPr lang="en" sz="2600"/>
              <a:t>Eliminate all wrong answers. Be specific. Show what makes each statement incorrect.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42266" l="0" r="0" t="0"/>
          <a:stretch/>
        </p:blipFill>
        <p:spPr>
          <a:xfrm>
            <a:off x="2990875" y="261875"/>
            <a:ext cx="6051874" cy="3733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387" y="599924"/>
            <a:ext cx="8287225" cy="356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150" y="152400"/>
            <a:ext cx="6922913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75" y="1005424"/>
            <a:ext cx="7636421" cy="294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950" y="424325"/>
            <a:ext cx="5568527" cy="454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