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CCECFF"/>
    <a:srgbClr val="FF0000"/>
    <a:srgbClr val="FFFF00"/>
    <a:srgbClr val="FFFFCC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46" autoAdjust="0"/>
    <p:restoredTop sz="94558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6D3025-4BDF-4997-8D15-BF08F0CAA3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EBCFDC-FF49-43B2-BF93-C546FDBB8B0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E7E640-6A82-4397-8177-C0BD6057DAD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9A1B6DF-D80B-4C15-92E2-C03522B15B8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17EEA1F-79B7-4E87-B46C-D82D1A291C6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A120520-AA51-4D6C-90CC-C28566A9BF3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CC8FAF-D106-4C0A-94F3-CB1F41095AD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7635C6B-F3CD-4B41-B5A6-EF8B2F45382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CA4413F-4530-4FAD-A386-997F053B89A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DFFB5B-F120-4A35-A3E6-C6C36D4C8FB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DF8CA5-3246-438D-A2C5-2AF8B1BA7A6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advClick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" Target="../slides/slid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7CC1DB26-CAA8-4AF1-B76E-C1F73E23DD1B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>
            <a:hlinkClick r:id="rId13" action="ppaction://hlinksldjump"/>
          </p:cNvPr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auto">
          <a:xfrm>
            <a:off x="7772400" y="5791200"/>
            <a:ext cx="1295400" cy="97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/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24.xml"/><Relationship Id="rId13" Type="http://schemas.openxmlformats.org/officeDocument/2006/relationships/slide" Target="slide21.xml"/><Relationship Id="rId18" Type="http://schemas.openxmlformats.org/officeDocument/2006/relationships/slide" Target="slide16.xml"/><Relationship Id="rId26" Type="http://schemas.openxmlformats.org/officeDocument/2006/relationships/slide" Target="slide9.xml"/><Relationship Id="rId3" Type="http://schemas.openxmlformats.org/officeDocument/2006/relationships/image" Target="../media/image2.jpeg"/><Relationship Id="rId21" Type="http://schemas.openxmlformats.org/officeDocument/2006/relationships/slide" Target="slide4.xml"/><Relationship Id="rId7" Type="http://schemas.openxmlformats.org/officeDocument/2006/relationships/slide" Target="slide18.xml"/><Relationship Id="rId12" Type="http://schemas.openxmlformats.org/officeDocument/2006/relationships/slide" Target="slide20.xml"/><Relationship Id="rId17" Type="http://schemas.openxmlformats.org/officeDocument/2006/relationships/slide" Target="slide15.xml"/><Relationship Id="rId25" Type="http://schemas.openxmlformats.org/officeDocument/2006/relationships/slide" Target="slide8.xml"/><Relationship Id="rId33" Type="http://schemas.openxmlformats.org/officeDocument/2006/relationships/image" Target="../media/image7.jpeg"/><Relationship Id="rId2" Type="http://schemas.openxmlformats.org/officeDocument/2006/relationships/slideLayout" Target="../slideLayouts/slideLayout6.xml"/><Relationship Id="rId16" Type="http://schemas.openxmlformats.org/officeDocument/2006/relationships/slide" Target="slide14.xml"/><Relationship Id="rId20" Type="http://schemas.openxmlformats.org/officeDocument/2006/relationships/slide" Target="slide3.xml"/><Relationship Id="rId29" Type="http://schemas.openxmlformats.org/officeDocument/2006/relationships/image" Target="../media/image3.jpeg"/><Relationship Id="rId1" Type="http://schemas.openxmlformats.org/officeDocument/2006/relationships/themeOverride" Target="../theme/themeOverride1.xml"/><Relationship Id="rId6" Type="http://schemas.openxmlformats.org/officeDocument/2006/relationships/slide" Target="slide17.xml"/><Relationship Id="rId11" Type="http://schemas.openxmlformats.org/officeDocument/2006/relationships/slide" Target="slide19.xml"/><Relationship Id="rId24" Type="http://schemas.openxmlformats.org/officeDocument/2006/relationships/slide" Target="slide7.xml"/><Relationship Id="rId32" Type="http://schemas.openxmlformats.org/officeDocument/2006/relationships/image" Target="../media/image6.jpeg"/><Relationship Id="rId5" Type="http://schemas.openxmlformats.org/officeDocument/2006/relationships/slide" Target="slide23.xml"/><Relationship Id="rId15" Type="http://schemas.openxmlformats.org/officeDocument/2006/relationships/slide" Target="slide13.xml"/><Relationship Id="rId23" Type="http://schemas.openxmlformats.org/officeDocument/2006/relationships/slide" Target="slide6.xml"/><Relationship Id="rId28" Type="http://schemas.openxmlformats.org/officeDocument/2006/relationships/slide" Target="slide11.xml"/><Relationship Id="rId10" Type="http://schemas.openxmlformats.org/officeDocument/2006/relationships/slide" Target="slide26.xml"/><Relationship Id="rId19" Type="http://schemas.openxmlformats.org/officeDocument/2006/relationships/slide" Target="slide2.xml"/><Relationship Id="rId31" Type="http://schemas.openxmlformats.org/officeDocument/2006/relationships/image" Target="../media/image5.jpeg"/><Relationship Id="rId4" Type="http://schemas.openxmlformats.org/officeDocument/2006/relationships/slide" Target="slide22.xml"/><Relationship Id="rId9" Type="http://schemas.openxmlformats.org/officeDocument/2006/relationships/slide" Target="slide25.xml"/><Relationship Id="rId14" Type="http://schemas.openxmlformats.org/officeDocument/2006/relationships/slide" Target="slide12.xml"/><Relationship Id="rId22" Type="http://schemas.openxmlformats.org/officeDocument/2006/relationships/slide" Target="slide5.xml"/><Relationship Id="rId27" Type="http://schemas.openxmlformats.org/officeDocument/2006/relationships/slide" Target="slide10.xml"/><Relationship Id="rId30" Type="http://schemas.openxmlformats.org/officeDocument/2006/relationships/image" Target="../media/image4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228600"/>
            <a:ext cx="8458200" cy="457200"/>
          </a:xfrm>
        </p:spPr>
        <p:txBody>
          <a:bodyPr/>
          <a:lstStyle/>
          <a:p>
            <a:r>
              <a:rPr lang="en-US" b="1"/>
              <a:t>The Earth Science Game</a:t>
            </a:r>
          </a:p>
        </p:txBody>
      </p:sp>
      <p:sp>
        <p:nvSpPr>
          <p:cNvPr id="2106" name="AutoShape 5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7" name="AutoShape 5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11" name="AutoShape 6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6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12" name="AutoShape 6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7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8" name="AutoShape 6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8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9" name="AutoShape 6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9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0" name="AutoShape 6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73152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0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13" name="AutoShape 6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14" name="AutoShape 6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15" name="AutoShape 6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55626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101" name="AutoShape 5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102" name="AutoShape 54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103" name="AutoShape 5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104" name="AutoShape 5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105" name="AutoShape 5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8100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1" name="AutoShape 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19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3" name="AutoShape 5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0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4" name="AutoShape 6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1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55" name="AutoShape 7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2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56" name="AutoShape 8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3048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3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sp>
        <p:nvSpPr>
          <p:cNvPr id="2057" name="AutoShape 9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16764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4" action="ppaction://hlinksldjump"/>
              </a:rPr>
              <a:t>100</a:t>
            </a:r>
            <a:endParaRPr lang="en-US" b="1">
              <a:latin typeface="Arial" charset="0"/>
            </a:endParaRPr>
          </a:p>
        </p:txBody>
      </p:sp>
      <p:sp>
        <p:nvSpPr>
          <p:cNvPr id="2058" name="AutoShape 10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26670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5" action="ppaction://hlinksldjump"/>
              </a:rPr>
              <a:t>200</a:t>
            </a:r>
            <a:endParaRPr lang="en-US" b="1">
              <a:latin typeface="Arial" charset="0"/>
            </a:endParaRPr>
          </a:p>
        </p:txBody>
      </p:sp>
      <p:sp>
        <p:nvSpPr>
          <p:cNvPr id="2059" name="AutoShape 11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36576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6" action="ppaction://hlinksldjump"/>
              </a:rPr>
              <a:t>300</a:t>
            </a:r>
            <a:endParaRPr lang="en-US" b="1">
              <a:latin typeface="Arial" charset="0"/>
            </a:endParaRPr>
          </a:p>
        </p:txBody>
      </p:sp>
      <p:sp>
        <p:nvSpPr>
          <p:cNvPr id="2060" name="AutoShape 12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46482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7" action="ppaction://hlinksldjump"/>
              </a:rPr>
              <a:t>400</a:t>
            </a:r>
            <a:endParaRPr lang="en-US" b="1">
              <a:latin typeface="Arial" charset="0"/>
            </a:endParaRPr>
          </a:p>
        </p:txBody>
      </p:sp>
      <p:sp>
        <p:nvSpPr>
          <p:cNvPr id="2061" name="AutoShape 13">
            <a:hlinkClick r:id="" action="ppaction://noaction" highlightClick="1"/>
          </p:cNvPr>
          <p:cNvSpPr>
            <a:spLocks noChangeArrowheads="1"/>
          </p:cNvSpPr>
          <p:nvPr/>
        </p:nvSpPr>
        <p:spPr bwMode="auto">
          <a:xfrm>
            <a:off x="2057400" y="5638800"/>
            <a:ext cx="1524000" cy="762000"/>
          </a:xfrm>
          <a:prstGeom prst="actionButtonBlank">
            <a:avLst/>
          </a:prstGeom>
          <a:solidFill>
            <a:srgbClr val="FFFF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b="1">
                <a:latin typeface="Arial" charset="0"/>
                <a:hlinkClick r:id="rId28" action="ppaction://hlinksldjump"/>
              </a:rPr>
              <a:t>500</a:t>
            </a:r>
            <a:endParaRPr lang="en-US" b="1">
              <a:latin typeface="Arial" charset="0"/>
            </a:endParaRPr>
          </a:p>
        </p:txBody>
      </p:sp>
      <p:graphicFrame>
        <p:nvGraphicFramePr>
          <p:cNvPr id="2133" name="Group 85"/>
          <p:cNvGraphicFramePr>
            <a:graphicFrameLocks noGrp="1"/>
          </p:cNvGraphicFramePr>
          <p:nvPr/>
        </p:nvGraphicFramePr>
        <p:xfrm>
          <a:off x="228600" y="990600"/>
          <a:ext cx="8686800" cy="579120"/>
        </p:xfrm>
        <a:graphic>
          <a:graphicData uri="http://schemas.openxmlformats.org/drawingml/2006/table">
            <a:tbl>
              <a:tblPr/>
              <a:tblGrid>
                <a:gridCol w="1722438"/>
                <a:gridCol w="1722437"/>
                <a:gridCol w="1812925"/>
                <a:gridCol w="1752600"/>
                <a:gridCol w="1676400"/>
              </a:tblGrid>
              <a:tr h="4318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Science-1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29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Science-2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0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Science-3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1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Science-4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2"/>
                      <a:srcRect/>
                      <a:tile tx="0" ty="0" sx="100000" sy="100000" flip="none" algn="tl"/>
                    </a:blip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Earth Science-5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blipFill dpi="0" rotWithShape="0">
                      <a:blip r:embed="rId33"/>
                      <a:srcRect/>
                      <a:tile tx="0" ty="0" sx="100000" sy="100000" flip="none" algn="tl"/>
                    </a:blipFill>
                  </a:tcPr>
                </a:tc>
              </a:tr>
            </a:tbl>
          </a:graphicData>
        </a:graphic>
      </p:graphicFrame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advClick="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400</a:t>
            </a:r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system includes the sun and all of the objects that move around it.</a:t>
            </a:r>
          </a:p>
        </p:txBody>
      </p:sp>
      <p:sp>
        <p:nvSpPr>
          <p:cNvPr id="1229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229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Solar System?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6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500</a:t>
            </a:r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process of breaking down rock.</a:t>
            </a:r>
          </a:p>
        </p:txBody>
      </p:sp>
      <p:sp>
        <p:nvSpPr>
          <p:cNvPr id="1331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332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weathering?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20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100</a:t>
            </a:r>
          </a:p>
        </p:txBody>
      </p:sp>
      <p:sp>
        <p:nvSpPr>
          <p:cNvPr id="1434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This rock was formed when another kind of rock was squeezed and heated deep inside the Earth’s crust.</a:t>
            </a:r>
          </a:p>
        </p:txBody>
      </p:sp>
      <p:sp>
        <p:nvSpPr>
          <p:cNvPr id="1434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4344" name="Text Box 8"/>
          <p:cNvSpPr txBox="1">
            <a:spLocks noChangeArrowheads="1"/>
          </p:cNvSpPr>
          <p:nvPr/>
        </p:nvSpPr>
        <p:spPr bwMode="auto">
          <a:xfrm>
            <a:off x="5105400" y="45720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metamorphic rock?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4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200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process in which materials eroded by water, wind, or ice are dropped in a new place.</a:t>
            </a:r>
          </a:p>
        </p:txBody>
      </p:sp>
      <p:sp>
        <p:nvSpPr>
          <p:cNvPr id="1536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536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deposition?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8" grpId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300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rock was formed from cooled magma or lava.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igneous?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92" grpId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400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melted rock that flows out of the Earth’s surface.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741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lava?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6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Vocabulary-3 for 500</a:t>
            </a:r>
          </a:p>
        </p:txBody>
      </p:sp>
      <p:sp>
        <p:nvSpPr>
          <p:cNvPr id="1843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gravity from this object mainly causes ocean tides.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moon?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0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100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thin outer layer of the Earth that is made of solid rock.</a:t>
            </a:r>
          </a:p>
        </p:txBody>
      </p:sp>
      <p:sp>
        <p:nvSpPr>
          <p:cNvPr id="1946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946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crust?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4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64" grpId="0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200</a:t>
            </a:r>
          </a:p>
        </p:txBody>
      </p:sp>
      <p:sp>
        <p:nvSpPr>
          <p:cNvPr id="2048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the process that moves weathered materials.</a:t>
            </a:r>
          </a:p>
        </p:txBody>
      </p:sp>
      <p:sp>
        <p:nvSpPr>
          <p:cNvPr id="2048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erosion?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8" grpId="0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300</a:t>
            </a:r>
          </a:p>
        </p:txBody>
      </p:sp>
      <p:sp>
        <p:nvSpPr>
          <p:cNvPr id="2151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These resources are everlasting and impossible to use up.</a:t>
            </a:r>
          </a:p>
        </p:txBody>
      </p:sp>
      <p:sp>
        <p:nvSpPr>
          <p:cNvPr id="2151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1512" name="Text Box 8"/>
          <p:cNvSpPr txBox="1">
            <a:spLocks noChangeArrowheads="1"/>
          </p:cNvSpPr>
          <p:nvPr/>
        </p:nvSpPr>
        <p:spPr bwMode="auto">
          <a:xfrm>
            <a:off x="5105400" y="44958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inexhaustible resources?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12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343400" y="2133600"/>
            <a:ext cx="434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cs typeface="Times New Roman" charset="0"/>
              </a:rPr>
              <a:t>This is melted rock below the Earth’s surface.</a:t>
            </a:r>
            <a:endParaRPr lang="en-US"/>
          </a:p>
        </p:txBody>
      </p:sp>
      <p:sp>
        <p:nvSpPr>
          <p:cNvPr id="348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100</a:t>
            </a:r>
          </a:p>
        </p:txBody>
      </p:sp>
      <p:sp>
        <p:nvSpPr>
          <p:cNvPr id="34820" name="Text Box 4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34821" name="Text Box 5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magma?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8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21" grpId="0" autoUpdateAnimBg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400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/>
              <a:t>New, waxing crescent, first quarter, waning gibbous, last quarter, waning crescent are some of the phases in this cycle.</a:t>
            </a:r>
          </a:p>
        </p:txBody>
      </p:sp>
      <p:sp>
        <p:nvSpPr>
          <p:cNvPr id="2253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253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moon or lunar cycle?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6" grpId="0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bg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Vocabulary-4 for 500</a:t>
            </a:r>
          </a:p>
        </p:txBody>
      </p:sp>
      <p:sp>
        <p:nvSpPr>
          <p:cNvPr id="2355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planet comes between the planets Uranus and Pluto.</a:t>
            </a:r>
          </a:p>
        </p:txBody>
      </p:sp>
      <p:sp>
        <p:nvSpPr>
          <p:cNvPr id="2355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356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Neptune?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0" grpId="0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100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surface of the sun is made of what materials.</a:t>
            </a:r>
          </a:p>
        </p:txBody>
      </p:sp>
      <p:sp>
        <p:nvSpPr>
          <p:cNvPr id="2458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4584" name="Text Box 8"/>
          <p:cNvSpPr txBox="1">
            <a:spLocks noChangeArrowheads="1"/>
          </p:cNvSpPr>
          <p:nvPr/>
        </p:nvSpPr>
        <p:spPr bwMode="auto">
          <a:xfrm>
            <a:off x="5029200" y="51054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gases?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84" grpId="0" autoUpdateAnimBg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200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All the energy that influences weather and causes plants to grow come from this object.</a:t>
            </a:r>
          </a:p>
        </p:txBody>
      </p:sp>
      <p:sp>
        <p:nvSpPr>
          <p:cNvPr id="2560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560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the sun?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6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8" grpId="0" autoUpdateAnimBg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300</a:t>
            </a:r>
          </a:p>
        </p:txBody>
      </p:sp>
      <p:sp>
        <p:nvSpPr>
          <p:cNvPr id="266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caused by the Earth rotating on its axis.</a:t>
            </a:r>
          </a:p>
        </p:txBody>
      </p:sp>
      <p:sp>
        <p:nvSpPr>
          <p:cNvPr id="2663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663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day and night?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6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32" grpId="0" autoUpdateAnimBg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400</a:t>
            </a:r>
          </a:p>
        </p:txBody>
      </p:sp>
      <p:sp>
        <p:nvSpPr>
          <p:cNvPr id="276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It takes the Earth this many hours to make a complete rotation on its axis.</a:t>
            </a:r>
          </a:p>
        </p:txBody>
      </p:sp>
      <p:sp>
        <p:nvSpPr>
          <p:cNvPr id="2765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765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24 hours?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6" grpId="0" autoUpdateAnimBg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FF99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Vocabulary-5 for 500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 Earth comes between these 2 planets.</a:t>
            </a:r>
          </a:p>
        </p:txBody>
      </p:sp>
      <p:sp>
        <p:nvSpPr>
          <p:cNvPr id="2867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2868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Venus and Mars?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6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80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343400" y="2133600"/>
            <a:ext cx="4343400" cy="25908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>
                <a:cs typeface="Times New Roman" charset="0"/>
              </a:rPr>
              <a:t>These are resources that nature replaces as they are used up.</a:t>
            </a:r>
            <a:endParaRPr lang="en-US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200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5181600" y="5029200"/>
            <a:ext cx="30480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renewable resources?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1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rock is formed when sediments are pressed together.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300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sedimentary rock?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52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400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This is energy from the sun.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solar energy?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6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chemeClr val="accent2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Vocabulary-1 for 500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 sz="2800"/>
              <a:t>These are changes in water level at the shoreline that are caused by the pull of gravity between the Earth and the Moon.</a:t>
            </a:r>
          </a:p>
        </p:txBody>
      </p:sp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tides?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100</a:t>
            </a:r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These are materials in the environment that are made by nature and are useful to people.</a:t>
            </a:r>
          </a:p>
        </p:txBody>
      </p:sp>
      <p:sp>
        <p:nvSpPr>
          <p:cNvPr id="9223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9224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natural resources?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4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200</a:t>
            </a:r>
          </a:p>
        </p:txBody>
      </p:sp>
      <p:sp>
        <p:nvSpPr>
          <p:cNvPr id="1024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buFontTx/>
              <a:buNone/>
            </a:pPr>
            <a:r>
              <a:rPr lang="en-US"/>
              <a:t>These are bits of rock, soil, sand, shell and the remains of organisms.</a:t>
            </a:r>
          </a:p>
        </p:txBody>
      </p:sp>
      <p:sp>
        <p:nvSpPr>
          <p:cNvPr id="10247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0248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are sediments?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8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3"/>
          <p:cNvSpPr>
            <a:spLocks noGrp="1" noChangeArrowheads="1"/>
          </p:cNvSpPr>
          <p:nvPr>
            <p:ph type="title"/>
          </p:nvPr>
        </p:nvSpPr>
        <p:spPr>
          <a:solidFill>
            <a:schemeClr val="tx2"/>
          </a:solidFill>
          <a:ln w="76200">
            <a:pattFill prst="sphere">
              <a:fgClr>
                <a:schemeClr val="tx1"/>
              </a:fgClr>
              <a:bgClr>
                <a:srgbClr val="FF99CC"/>
              </a:bgClr>
            </a:pattFill>
          </a:ln>
          <a:effectLst>
            <a:outerShdw dist="35921" dir="2700000" algn="ctr" rotWithShape="0">
              <a:schemeClr val="bg2"/>
            </a:outerShdw>
          </a:effectLst>
        </p:spPr>
        <p:txBody>
          <a:bodyPr/>
          <a:lstStyle/>
          <a:p>
            <a:r>
              <a:rPr lang="en-US">
                <a:solidFill>
                  <a:schemeClr val="bg1"/>
                </a:solidFill>
              </a:rPr>
              <a:t>Vocabulary-2 for 300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3810000" y="2209800"/>
            <a:ext cx="4343400" cy="2362200"/>
          </a:xfrm>
          <a:noFill/>
          <a:ln/>
        </p:spPr>
        <p:txBody>
          <a:bodyPr/>
          <a:lstStyle/>
          <a:p>
            <a:pPr marL="0" indent="0">
              <a:lnSpc>
                <a:spcPct val="90000"/>
              </a:lnSpc>
              <a:buFontTx/>
              <a:buNone/>
            </a:pPr>
            <a:r>
              <a:rPr lang="en-US"/>
              <a:t>This is earth material made up of tiny pieces of rock, minerals, and decayed plant and animal matter.</a:t>
            </a:r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4648200" y="6426200"/>
            <a:ext cx="2909888" cy="274638"/>
          </a:xfrm>
          <a:prstGeom prst="rect">
            <a:avLst/>
          </a:prstGeom>
          <a:solidFill>
            <a:srgbClr val="FFFFCC"/>
          </a:solidFill>
          <a:ln w="9525">
            <a:noFill/>
            <a:miter lim="800000"/>
            <a:headEnd/>
            <a:tailEnd/>
          </a:ln>
          <a:effectLst>
            <a:outerShdw dist="107763" dir="2700000" algn="ctr" rotWithShape="0">
              <a:schemeClr val="tx1"/>
            </a:outerShdw>
          </a:effectLst>
        </p:spPr>
        <p:txBody>
          <a:bodyPr wrap="none">
            <a:spAutoFit/>
          </a:bodyPr>
          <a:lstStyle/>
          <a:p>
            <a:r>
              <a:rPr lang="en-US" sz="1200" b="1"/>
              <a:t>Push the </a:t>
            </a:r>
            <a:r>
              <a:rPr lang="en-US" sz="1200" b="1">
                <a:solidFill>
                  <a:schemeClr val="accent2"/>
                </a:solidFill>
              </a:rPr>
              <a:t>Space Bar</a:t>
            </a:r>
            <a:r>
              <a:rPr lang="en-US" sz="1200" b="1"/>
              <a:t> to check your answer.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5181600" y="5029200"/>
            <a:ext cx="3048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2800" b="1"/>
              <a:t>What is soil?</a:t>
            </a: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2" grpId="0" autoUpdateAnimBg="0"/>
    </p:bldLst>
  </p:timing>
</p:sld>
</file>

<file path=ppt/theme/theme1.xml><?xml version="1.0" encoding="utf-8"?>
<a:theme xmlns:a="http://schemas.openxmlformats.org/drawingml/2006/main" name="SAMAGNAB2">
  <a:themeElements>
    <a:clrScheme name="SAMAGNAB2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SAMAGNAB2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AMAGNAB2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AMAGNAB2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AMAGNAB2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0000FF"/>
    </a:hlink>
    <a:folHlink>
      <a:srgbClr val="FF33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D:\PROGRA~1\SCHOOL~1\DRL\bin\SAMAGNAB2.pot</Template>
  <TotalTime>87</TotalTime>
  <Words>805</Words>
  <Application>Microsoft PowerPoint</Application>
  <PresentationFormat>On-screen Show (4:3)</PresentationFormat>
  <Paragraphs>131</Paragraphs>
  <Slides>26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27" baseType="lpstr">
      <vt:lpstr>SAMAGNAB2</vt:lpstr>
      <vt:lpstr>The Earth Science Game</vt:lpstr>
      <vt:lpstr>Vocabulary-1 for 100</vt:lpstr>
      <vt:lpstr>Vocabulary-1 for 200</vt:lpstr>
      <vt:lpstr>Vocabulary-1 for 300</vt:lpstr>
      <vt:lpstr>Vocabulary-1 for 400</vt:lpstr>
      <vt:lpstr>Vocabulary-1 for 500</vt:lpstr>
      <vt:lpstr>Vocabulary-2 for 100</vt:lpstr>
      <vt:lpstr>Vocabulary-2 for 200</vt:lpstr>
      <vt:lpstr>Vocabulary-2 for 300</vt:lpstr>
      <vt:lpstr>Vocabulary-2 for 400</vt:lpstr>
      <vt:lpstr>Vocabulary-2 for 500</vt:lpstr>
      <vt:lpstr>Vocabulary-3 for 100</vt:lpstr>
      <vt:lpstr>Vocabulary-3 for 200</vt:lpstr>
      <vt:lpstr>Vocabulary-3 for 300</vt:lpstr>
      <vt:lpstr>Vocabulary-3 for 400</vt:lpstr>
      <vt:lpstr>Vocabulary-3 for 500</vt:lpstr>
      <vt:lpstr>Vocabulary-4 for 100</vt:lpstr>
      <vt:lpstr>Vocabulary-4 for 200</vt:lpstr>
      <vt:lpstr>Vocabulary-4 for 300</vt:lpstr>
      <vt:lpstr>Vocabulary-4 for 400</vt:lpstr>
      <vt:lpstr>Vocabulary-4 for 500</vt:lpstr>
      <vt:lpstr>Vocabulary-5 for 100</vt:lpstr>
      <vt:lpstr>Vocabulary-5 for 200</vt:lpstr>
      <vt:lpstr>Vocabulary-5 for 300</vt:lpstr>
      <vt:lpstr>Vocabulary-5 for 400</vt:lpstr>
      <vt:lpstr>Vocabulary-5 for 500</vt:lpstr>
    </vt:vector>
  </TitlesOfParts>
  <Manager>SchoolKit.com Inc.</Manager>
  <Company>C-FB ISD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Math Review Game Show</dc:title>
  <dc:subject>SchoolKit.com Inc.</dc:subject>
  <dc:creator>Amy Bramhall</dc:creator>
  <dc:description>© 1999 SchoolKit.com Inc.    www.SchoolKit.com_x000d_
_x000d_
This template is a component of the SchoolKit Digital Resource Library and is licensed only to currently subscribed users of the library. For more information visit:_x000d_
www.SchoolKit.com</dc:description>
  <cp:lastModifiedBy>Steve Newman Forsyth</cp:lastModifiedBy>
  <cp:revision>7</cp:revision>
  <dcterms:created xsi:type="dcterms:W3CDTF">2002-10-07T16:29:06Z</dcterms:created>
  <dcterms:modified xsi:type="dcterms:W3CDTF">2009-04-05T22:11:08Z</dcterms:modified>
</cp:coreProperties>
</file>