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CCECFF"/>
    <a:srgbClr val="FF0000"/>
    <a:srgbClr val="FFFF0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6" autoAdjust="0"/>
    <p:restoredTop sz="94558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D3025-4BDF-4997-8D15-BF08F0CAA3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BCFDC-FF49-43B2-BF93-C546FDBB8B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7E640-6A82-4397-8177-C0BD6057DA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A1B6DF-D80B-4C15-92E2-C03522B15B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EEA1F-79B7-4E87-B46C-D82D1A291C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20520-AA51-4D6C-90CC-C28566A9BF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CC8FAF-D106-4C0A-94F3-CB1F41095A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35C6B-F3CD-4B41-B5A6-EF8B2F4538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4413F-4530-4FAD-A386-997F053B89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FFB5B-F120-4A35-A3E6-C6C36D4C8F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DF8CA5-3246-438D-A2C5-2AF8B1BA7A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C1DB26-CAA8-4AF1-B76E-C1F73E23DD1B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772400" y="5791200"/>
            <a:ext cx="129540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13" Type="http://schemas.openxmlformats.org/officeDocument/2006/relationships/slide" Target="slide21.xml"/><Relationship Id="rId18" Type="http://schemas.openxmlformats.org/officeDocument/2006/relationships/slide" Target="slide16.xml"/><Relationship Id="rId26" Type="http://schemas.openxmlformats.org/officeDocument/2006/relationships/slide" Target="slide9.xml"/><Relationship Id="rId3" Type="http://schemas.openxmlformats.org/officeDocument/2006/relationships/image" Target="../media/image2.jpeg"/><Relationship Id="rId21" Type="http://schemas.openxmlformats.org/officeDocument/2006/relationships/slide" Target="slide4.xml"/><Relationship Id="rId7" Type="http://schemas.openxmlformats.org/officeDocument/2006/relationships/slide" Target="slide18.xml"/><Relationship Id="rId12" Type="http://schemas.openxmlformats.org/officeDocument/2006/relationships/slide" Target="slide20.xml"/><Relationship Id="rId17" Type="http://schemas.openxmlformats.org/officeDocument/2006/relationships/slide" Target="slide15.xml"/><Relationship Id="rId25" Type="http://schemas.openxmlformats.org/officeDocument/2006/relationships/slide" Target="slide8.xml"/><Relationship Id="rId33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6" Type="http://schemas.openxmlformats.org/officeDocument/2006/relationships/slide" Target="slide14.xml"/><Relationship Id="rId20" Type="http://schemas.openxmlformats.org/officeDocument/2006/relationships/slide" Target="slide3.xml"/><Relationship Id="rId29" Type="http://schemas.openxmlformats.org/officeDocument/2006/relationships/image" Target="../media/image3.jpeg"/><Relationship Id="rId1" Type="http://schemas.openxmlformats.org/officeDocument/2006/relationships/themeOverride" Target="../theme/themeOverride1.xml"/><Relationship Id="rId6" Type="http://schemas.openxmlformats.org/officeDocument/2006/relationships/slide" Target="slide17.xml"/><Relationship Id="rId11" Type="http://schemas.openxmlformats.org/officeDocument/2006/relationships/slide" Target="slide19.xml"/><Relationship Id="rId24" Type="http://schemas.openxmlformats.org/officeDocument/2006/relationships/slide" Target="slide7.xml"/><Relationship Id="rId32" Type="http://schemas.openxmlformats.org/officeDocument/2006/relationships/image" Target="../media/image6.jpeg"/><Relationship Id="rId5" Type="http://schemas.openxmlformats.org/officeDocument/2006/relationships/slide" Target="slide23.xml"/><Relationship Id="rId15" Type="http://schemas.openxmlformats.org/officeDocument/2006/relationships/slide" Target="slide13.xml"/><Relationship Id="rId23" Type="http://schemas.openxmlformats.org/officeDocument/2006/relationships/slide" Target="slide6.xml"/><Relationship Id="rId28" Type="http://schemas.openxmlformats.org/officeDocument/2006/relationships/slide" Target="slide11.xml"/><Relationship Id="rId10" Type="http://schemas.openxmlformats.org/officeDocument/2006/relationships/slide" Target="slide26.xml"/><Relationship Id="rId19" Type="http://schemas.openxmlformats.org/officeDocument/2006/relationships/slide" Target="slide2.xml"/><Relationship Id="rId31" Type="http://schemas.openxmlformats.org/officeDocument/2006/relationships/image" Target="../media/image5.jpeg"/><Relationship Id="rId4" Type="http://schemas.openxmlformats.org/officeDocument/2006/relationships/slide" Target="slide22.xml"/><Relationship Id="rId9" Type="http://schemas.openxmlformats.org/officeDocument/2006/relationships/slide" Target="slide25.xml"/><Relationship Id="rId14" Type="http://schemas.openxmlformats.org/officeDocument/2006/relationships/slide" Target="slide12.xml"/><Relationship Id="rId22" Type="http://schemas.openxmlformats.org/officeDocument/2006/relationships/slide" Target="slide5.xml"/><Relationship Id="rId27" Type="http://schemas.openxmlformats.org/officeDocument/2006/relationships/slide" Target="slide10.xml"/><Relationship Id="rId30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457200"/>
          </a:xfrm>
        </p:spPr>
        <p:txBody>
          <a:bodyPr/>
          <a:lstStyle/>
          <a:p>
            <a:r>
              <a:rPr lang="en-US" b="1"/>
              <a:t>The Earth Science Game</a:t>
            </a:r>
          </a:p>
        </p:txBody>
      </p:sp>
      <p:sp>
        <p:nvSpPr>
          <p:cNvPr id="2106" name="AutoShape 5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16764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4" action="ppaction://hlinksldjump"/>
              </a:rPr>
              <a:t>100</a:t>
            </a:r>
            <a:endParaRPr lang="en-US" b="1">
              <a:latin typeface="Arial" charset="0"/>
            </a:endParaRPr>
          </a:p>
        </p:txBody>
      </p:sp>
      <p:sp>
        <p:nvSpPr>
          <p:cNvPr id="2107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26670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5" action="ppaction://hlinksldjump"/>
              </a:rPr>
              <a:t>200</a:t>
            </a:r>
            <a:endParaRPr lang="en-US" b="1">
              <a:latin typeface="Arial" charset="0"/>
            </a:endParaRPr>
          </a:p>
        </p:txBody>
      </p:sp>
      <p:sp>
        <p:nvSpPr>
          <p:cNvPr id="2111" name="AutoShape 6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16764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6" action="ppaction://hlinksldjump"/>
              </a:rPr>
              <a:t>100</a:t>
            </a:r>
            <a:endParaRPr lang="en-US" b="1">
              <a:latin typeface="Arial" charset="0"/>
            </a:endParaRPr>
          </a:p>
        </p:txBody>
      </p:sp>
      <p:sp>
        <p:nvSpPr>
          <p:cNvPr id="2112" name="AutoShape 6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26670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7" action="ppaction://hlinksldjump"/>
              </a:rPr>
              <a:t>200</a:t>
            </a:r>
            <a:endParaRPr lang="en-US" b="1">
              <a:latin typeface="Arial" charset="0"/>
            </a:endParaRPr>
          </a:p>
        </p:txBody>
      </p:sp>
      <p:sp>
        <p:nvSpPr>
          <p:cNvPr id="2108" name="AutoShape 6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36576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8" action="ppaction://hlinksldjump"/>
              </a:rPr>
              <a:t>300</a:t>
            </a:r>
            <a:endParaRPr lang="en-US" b="1">
              <a:latin typeface="Arial" charset="0"/>
            </a:endParaRPr>
          </a:p>
        </p:txBody>
      </p:sp>
      <p:sp>
        <p:nvSpPr>
          <p:cNvPr id="2109" name="AutoShape 6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46482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9" action="ppaction://hlinksldjump"/>
              </a:rPr>
              <a:t>400</a:t>
            </a:r>
            <a:endParaRPr lang="en-US" b="1">
              <a:latin typeface="Arial" charset="0"/>
            </a:endParaRPr>
          </a:p>
        </p:txBody>
      </p:sp>
      <p:sp>
        <p:nvSpPr>
          <p:cNvPr id="2110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56388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0" action="ppaction://hlinksldjump"/>
              </a:rPr>
              <a:t>500</a:t>
            </a:r>
            <a:endParaRPr lang="en-US" b="1">
              <a:latin typeface="Arial" charset="0"/>
            </a:endParaRPr>
          </a:p>
        </p:txBody>
      </p:sp>
      <p:sp>
        <p:nvSpPr>
          <p:cNvPr id="2113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36576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1" action="ppaction://hlinksldjump"/>
              </a:rPr>
              <a:t>300</a:t>
            </a:r>
            <a:endParaRPr lang="en-US" b="1">
              <a:latin typeface="Arial" charset="0"/>
            </a:endParaRPr>
          </a:p>
        </p:txBody>
      </p:sp>
      <p:sp>
        <p:nvSpPr>
          <p:cNvPr id="2114" name="AutoShape 6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46482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2" action="ppaction://hlinksldjump"/>
              </a:rPr>
              <a:t>400</a:t>
            </a:r>
            <a:endParaRPr lang="en-US" b="1">
              <a:latin typeface="Arial" charset="0"/>
            </a:endParaRPr>
          </a:p>
        </p:txBody>
      </p:sp>
      <p:sp>
        <p:nvSpPr>
          <p:cNvPr id="2115" name="AutoShape 6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56388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3" action="ppaction://hlinksldjump"/>
              </a:rPr>
              <a:t>500</a:t>
            </a:r>
            <a:endParaRPr lang="en-US" b="1">
              <a:latin typeface="Arial" charset="0"/>
            </a:endParaRPr>
          </a:p>
        </p:txBody>
      </p:sp>
      <p:sp>
        <p:nvSpPr>
          <p:cNvPr id="2101" name="AutoShape 5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16764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4" action="ppaction://hlinksldjump"/>
              </a:rPr>
              <a:t>100</a:t>
            </a:r>
            <a:endParaRPr lang="en-US" b="1">
              <a:latin typeface="Arial" charset="0"/>
            </a:endParaRPr>
          </a:p>
        </p:txBody>
      </p:sp>
      <p:sp>
        <p:nvSpPr>
          <p:cNvPr id="2102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26670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5" action="ppaction://hlinksldjump"/>
              </a:rPr>
              <a:t>200</a:t>
            </a:r>
            <a:endParaRPr lang="en-US" b="1">
              <a:latin typeface="Arial" charset="0"/>
            </a:endParaRPr>
          </a:p>
        </p:txBody>
      </p:sp>
      <p:sp>
        <p:nvSpPr>
          <p:cNvPr id="2103" name="AutoShape 5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36576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6" action="ppaction://hlinksldjump"/>
              </a:rPr>
              <a:t>300</a:t>
            </a:r>
            <a:endParaRPr lang="en-US" b="1">
              <a:latin typeface="Arial" charset="0"/>
            </a:endParaRPr>
          </a:p>
        </p:txBody>
      </p:sp>
      <p:sp>
        <p:nvSpPr>
          <p:cNvPr id="2104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46482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7" action="ppaction://hlinksldjump"/>
              </a:rPr>
              <a:t>400</a:t>
            </a:r>
            <a:endParaRPr lang="en-US" b="1">
              <a:latin typeface="Arial" charset="0"/>
            </a:endParaRPr>
          </a:p>
        </p:txBody>
      </p:sp>
      <p:sp>
        <p:nvSpPr>
          <p:cNvPr id="2105" name="AutoShape 5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56388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8" action="ppaction://hlinksldjump"/>
              </a:rPr>
              <a:t>500</a:t>
            </a:r>
            <a:endParaRPr lang="en-US" b="1">
              <a:latin typeface="Arial" charset="0"/>
            </a:endParaRPr>
          </a:p>
        </p:txBody>
      </p:sp>
      <p:sp>
        <p:nvSpPr>
          <p:cNvPr id="2051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16764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19" action="ppaction://hlinksldjump"/>
              </a:rPr>
              <a:t>100</a:t>
            </a:r>
            <a:endParaRPr lang="en-US" b="1">
              <a:latin typeface="Arial" charset="0"/>
            </a:endParaRPr>
          </a:p>
        </p:txBody>
      </p:sp>
      <p:sp>
        <p:nvSpPr>
          <p:cNvPr id="2053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26670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0" action="ppaction://hlinksldjump"/>
              </a:rPr>
              <a:t>200</a:t>
            </a:r>
            <a:endParaRPr lang="en-US" b="1">
              <a:latin typeface="Arial" charset="0"/>
            </a:endParaRPr>
          </a:p>
        </p:txBody>
      </p:sp>
      <p:sp>
        <p:nvSpPr>
          <p:cNvPr id="2054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36576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1" action="ppaction://hlinksldjump"/>
              </a:rPr>
              <a:t>300</a:t>
            </a:r>
            <a:endParaRPr lang="en-US" b="1">
              <a:latin typeface="Arial" charset="0"/>
            </a:endParaRPr>
          </a:p>
        </p:txBody>
      </p:sp>
      <p:sp>
        <p:nvSpPr>
          <p:cNvPr id="2055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46482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2" action="ppaction://hlinksldjump"/>
              </a:rPr>
              <a:t>400</a:t>
            </a:r>
            <a:endParaRPr lang="en-US" b="1">
              <a:latin typeface="Arial" charset="0"/>
            </a:endParaRPr>
          </a:p>
        </p:txBody>
      </p:sp>
      <p:sp>
        <p:nvSpPr>
          <p:cNvPr id="2056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56388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3" action="ppaction://hlinksldjump"/>
              </a:rPr>
              <a:t>500</a:t>
            </a:r>
            <a:endParaRPr lang="en-US" b="1">
              <a:latin typeface="Arial" charset="0"/>
            </a:endParaRPr>
          </a:p>
        </p:txBody>
      </p:sp>
      <p:sp>
        <p:nvSpPr>
          <p:cNvPr id="205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16764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4" action="ppaction://hlinksldjump"/>
              </a:rPr>
              <a:t>100</a:t>
            </a:r>
            <a:endParaRPr lang="en-US" b="1">
              <a:latin typeface="Arial" charset="0"/>
            </a:endParaRPr>
          </a:p>
        </p:txBody>
      </p:sp>
      <p:sp>
        <p:nvSpPr>
          <p:cNvPr id="2058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26670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5" action="ppaction://hlinksldjump"/>
              </a:rPr>
              <a:t>200</a:t>
            </a:r>
            <a:endParaRPr lang="en-US" b="1">
              <a:latin typeface="Arial" charset="0"/>
            </a:endParaRPr>
          </a:p>
        </p:txBody>
      </p:sp>
      <p:sp>
        <p:nvSpPr>
          <p:cNvPr id="205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36576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6" action="ppaction://hlinksldjump"/>
              </a:rPr>
              <a:t>300</a:t>
            </a:r>
            <a:endParaRPr lang="en-US" b="1">
              <a:latin typeface="Arial" charset="0"/>
            </a:endParaRPr>
          </a:p>
        </p:txBody>
      </p:sp>
      <p:sp>
        <p:nvSpPr>
          <p:cNvPr id="2060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46482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7" action="ppaction://hlinksldjump"/>
              </a:rPr>
              <a:t>400</a:t>
            </a:r>
            <a:endParaRPr lang="en-US" b="1">
              <a:latin typeface="Arial" charset="0"/>
            </a:endParaRPr>
          </a:p>
        </p:txBody>
      </p:sp>
      <p:sp>
        <p:nvSpPr>
          <p:cNvPr id="2061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5638800"/>
            <a:ext cx="1524000" cy="762000"/>
          </a:xfrm>
          <a:prstGeom prst="actionButtonBlank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  <a:hlinkClick r:id="rId28" action="ppaction://hlinksldjump"/>
              </a:rPr>
              <a:t>500</a:t>
            </a:r>
            <a:endParaRPr lang="en-US" b="1">
              <a:latin typeface="Arial" charset="0"/>
            </a:endParaRPr>
          </a:p>
        </p:txBody>
      </p:sp>
      <p:graphicFrame>
        <p:nvGraphicFramePr>
          <p:cNvPr id="2133" name="Group 85"/>
          <p:cNvGraphicFramePr>
            <a:graphicFrameLocks noGrp="1"/>
          </p:cNvGraphicFramePr>
          <p:nvPr/>
        </p:nvGraphicFramePr>
        <p:xfrm>
          <a:off x="228600" y="990600"/>
          <a:ext cx="8686800" cy="579120"/>
        </p:xfrm>
        <a:graphic>
          <a:graphicData uri="http://schemas.openxmlformats.org/drawingml/2006/table">
            <a:tbl>
              <a:tblPr/>
              <a:tblGrid>
                <a:gridCol w="1722438"/>
                <a:gridCol w="1722437"/>
                <a:gridCol w="1812925"/>
                <a:gridCol w="1752600"/>
                <a:gridCol w="16764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Earth Science-1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9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Earth Science-2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0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Earth Science-3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1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Earth Science-4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Earth Science-5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3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Vocabulary-2 for 400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This system includes the sun and all of the objects that move around it.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the Solar System?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Vocabulary-2 for 500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This is the process of breaking down rock.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weathering?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Vocabulary-3 for 100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/>
              <a:t>This rock was formed when another kind of rock was squeezed and heated deep inside the Earth’s crust.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5105400" y="4572000"/>
            <a:ext cx="3048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metamorphic rock?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Vocabulary-3 for 200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This is the process in which materials eroded by water, wind, or ice are dropped in a new place.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deposition?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Vocabulary-3 for 300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This rock was formed from cooled magma or lava.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igneous?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Vocabulary-3 for 400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This is melted rock that flows out of the Earth’s surface.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lava?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Vocabulary-3 for 500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The gravity from this object mainly causes ocean tides.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the moon?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Vocabulary-4 for 100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This is the thin outer layer of the Earth that is made of solid rock.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the crust?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Vocabulary-4 for 200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This is the process that moves weathered materials.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erosion?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Vocabulary-4 for 300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These resources are everlasting and impossible to use up.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5105400" y="4495800"/>
            <a:ext cx="3048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are inexhaustible resources?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343400" y="2133600"/>
            <a:ext cx="4343400" cy="2590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>
                <a:cs typeface="Times New Roman" charset="0"/>
              </a:rPr>
              <a:t>This is melted rock below the Earth’s surface.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Vocabulary-1 for 100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magma?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Vocabulary-4 for 400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sz="2800"/>
              <a:t>New, waxing crescent, first quarter, waning gibbous, last quarter, waning crescent are some of the phases in this cycle.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the moon or lunar cycle?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bg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Vocabulary-4 for 500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This planet comes between the planets Uranus and Pluto.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Neptune?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Vocabulary-5 for 100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The surface of the sun is made of what materials.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5029200" y="51054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are gases?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Vocabulary-5 for 200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All the energy that influences weather and causes plants to grow come from this object.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the sun?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Vocabulary-5 for 300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This is caused by the Earth rotating on its axis.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day and night?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2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Vocabulary-5 for 400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It takes the Earth this many hours to make a complete rotation on its axis.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24 hours?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FF99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Vocabulary-5 for 500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The Earth comes between these 2 planets.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are Venus and Mars?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3400" y="2133600"/>
            <a:ext cx="4343400" cy="2590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>
                <a:cs typeface="Times New Roman" charset="0"/>
              </a:rPr>
              <a:t>These are resources that nature replaces as they are used up.</a:t>
            </a: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Vocabulary-1 for 200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5181600" y="5029200"/>
            <a:ext cx="3048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are renewable resources?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This rock is formed when sediments are pressed together.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Vocabulary-1 for 300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sedimentary rock?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Vocabulary-1 for 400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This is energy from the sun.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solar energy?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chemeClr val="accent2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Vocabulary-1 for 500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sz="2800"/>
              <a:t>These are changes in water level at the shoreline that are caused by the pull of gravity between the Earth and the Moon.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are tides?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Vocabulary-2 for 100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These are materials in the environment that are made by nature and are useful to people.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are natural resources?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Vocabulary-2 for 200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These are bits of rock, soil, sand, shell and the remains of organisms.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are sediments?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  <a:ln w="76200">
            <a:pattFill prst="sphere">
              <a:fgClr>
                <a:schemeClr val="tx1"/>
              </a:fgClr>
              <a:bgClr>
                <a:srgbClr val="FF99CC"/>
              </a:bgClr>
            </a:patt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Vocabulary-2 for 300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0" y="2209800"/>
            <a:ext cx="4343400" cy="2362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/>
              <a:t>This is earth material made up of tiny pieces of rock, minerals, and decayed plant and animal matter.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648200" y="6426200"/>
            <a:ext cx="2909888" cy="2746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r>
              <a:rPr lang="en-US" sz="1200" b="1"/>
              <a:t>Push the </a:t>
            </a:r>
            <a:r>
              <a:rPr lang="en-US" sz="1200" b="1">
                <a:solidFill>
                  <a:schemeClr val="accent2"/>
                </a:solidFill>
              </a:rPr>
              <a:t>Space Bar</a:t>
            </a:r>
            <a:r>
              <a:rPr lang="en-US" sz="1200" b="1"/>
              <a:t> to check your answer.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181600" y="50292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What is soil?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utoUpdateAnimBg="0"/>
    </p:bldLst>
  </p:timing>
</p:sld>
</file>

<file path=ppt/theme/theme1.xml><?xml version="1.0" encoding="utf-8"?>
<a:theme xmlns:a="http://schemas.openxmlformats.org/drawingml/2006/main" name="SAMAGNAB2">
  <a:themeElements>
    <a:clrScheme name="SAMAGNAB2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AMAGNAB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AGNAB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AGNAB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AGNAB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00FF"/>
    </a:hlink>
    <a:folHlink>
      <a:srgbClr val="FF33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D:\PROGRA~1\SCHOOL~1\DRL\bin\SAMAGNAB2.pot</Template>
  <TotalTime>87</TotalTime>
  <Words>805</Words>
  <Application>Microsoft PowerPoint</Application>
  <PresentationFormat>On-screen Show (4:3)</PresentationFormat>
  <Paragraphs>131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SAMAGNAB2</vt:lpstr>
      <vt:lpstr>The Earth Science Game</vt:lpstr>
      <vt:lpstr>Vocabulary-1 for 100</vt:lpstr>
      <vt:lpstr>Vocabulary-1 for 200</vt:lpstr>
      <vt:lpstr>Vocabulary-1 for 300</vt:lpstr>
      <vt:lpstr>Vocabulary-1 for 400</vt:lpstr>
      <vt:lpstr>Vocabulary-1 for 500</vt:lpstr>
      <vt:lpstr>Vocabulary-2 for 100</vt:lpstr>
      <vt:lpstr>Vocabulary-2 for 200</vt:lpstr>
      <vt:lpstr>Vocabulary-2 for 300</vt:lpstr>
      <vt:lpstr>Vocabulary-2 for 400</vt:lpstr>
      <vt:lpstr>Vocabulary-2 for 500</vt:lpstr>
      <vt:lpstr>Vocabulary-3 for 100</vt:lpstr>
      <vt:lpstr>Vocabulary-3 for 200</vt:lpstr>
      <vt:lpstr>Vocabulary-3 for 300</vt:lpstr>
      <vt:lpstr>Vocabulary-3 for 400</vt:lpstr>
      <vt:lpstr>Vocabulary-3 for 500</vt:lpstr>
      <vt:lpstr>Vocabulary-4 for 100</vt:lpstr>
      <vt:lpstr>Vocabulary-4 for 200</vt:lpstr>
      <vt:lpstr>Vocabulary-4 for 300</vt:lpstr>
      <vt:lpstr>Vocabulary-4 for 400</vt:lpstr>
      <vt:lpstr>Vocabulary-4 for 500</vt:lpstr>
      <vt:lpstr>Vocabulary-5 for 100</vt:lpstr>
      <vt:lpstr>Vocabulary-5 for 200</vt:lpstr>
      <vt:lpstr>Vocabulary-5 for 300</vt:lpstr>
      <vt:lpstr>Vocabulary-5 for 400</vt:lpstr>
      <vt:lpstr>Vocabulary-5 for 500</vt:lpstr>
    </vt:vector>
  </TitlesOfParts>
  <Manager>SchoolKit.com Inc.</Manager>
  <Company>C-FB ISD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Math Review Game Show</dc:title>
  <dc:subject>SchoolKit.com Inc.</dc:subject>
  <dc:creator>Amy Bramhall</dc:creator>
  <dc:description>© 1999 SchoolKit.com Inc.    www.SchoolKit.com_x000d_
_x000d_
This template is a component of the SchoolKit Digital Resource Library and is licensed only to currently subscribed users of the library. For more information visit:_x000d_
www.SchoolKit.com</dc:description>
  <cp:lastModifiedBy>Steve Newman Forsyth</cp:lastModifiedBy>
  <cp:revision>7</cp:revision>
  <dcterms:created xsi:type="dcterms:W3CDTF">2002-10-07T16:29:06Z</dcterms:created>
  <dcterms:modified xsi:type="dcterms:W3CDTF">2009-04-05T22:11:08Z</dcterms:modified>
</cp:coreProperties>
</file>