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89" autoAdjust="0"/>
    <p:restoredTop sz="90929"/>
  </p:normalViewPr>
  <p:slideViewPr>
    <p:cSldViewPr>
      <p:cViewPr varScale="1">
        <p:scale>
          <a:sx n="67" d="100"/>
          <a:sy n="67" d="100"/>
        </p:scale>
        <p:origin x="-6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4789A-EE1A-4501-97CE-72193EE23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93C4A-AE54-4D4F-9ADE-A3269A5D55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11909-B62A-404B-BF4F-672C8B240B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27C6A-AE35-4F4A-80F8-28B311D764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563FF-AB61-4B55-A6E1-ADACBE31E0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C2FC9-BB73-40C9-A052-EE6CC3DC30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6E276-7251-49A8-BC4F-ED9785B5A0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5A0A6-D281-4AF3-977C-14E592F5E9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A5DD7-7D95-4F09-8552-20117962DE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E7263-1026-4C90-A880-6C077ED485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06BFD-1225-4782-9DC4-CD5397400F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48D580-EB1B-467B-A7DD-B2188B16710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772400" y="5791200"/>
            <a:ext cx="12954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13" Type="http://schemas.openxmlformats.org/officeDocument/2006/relationships/slide" Target="slide21.xml"/><Relationship Id="rId18" Type="http://schemas.openxmlformats.org/officeDocument/2006/relationships/slide" Target="slide16.xml"/><Relationship Id="rId26" Type="http://schemas.openxmlformats.org/officeDocument/2006/relationships/slide" Target="slide9.xml"/><Relationship Id="rId3" Type="http://schemas.openxmlformats.org/officeDocument/2006/relationships/image" Target="../media/image2.jpeg"/><Relationship Id="rId21" Type="http://schemas.openxmlformats.org/officeDocument/2006/relationships/slide" Target="slide4.xml"/><Relationship Id="rId7" Type="http://schemas.openxmlformats.org/officeDocument/2006/relationships/slide" Target="slide18.xml"/><Relationship Id="rId12" Type="http://schemas.openxmlformats.org/officeDocument/2006/relationships/slide" Target="slide20.xml"/><Relationship Id="rId17" Type="http://schemas.openxmlformats.org/officeDocument/2006/relationships/slide" Target="slide15.xml"/><Relationship Id="rId25" Type="http://schemas.openxmlformats.org/officeDocument/2006/relationships/slide" Target="slide8.xml"/><Relationship Id="rId3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6" Type="http://schemas.openxmlformats.org/officeDocument/2006/relationships/slide" Target="slide14.xml"/><Relationship Id="rId20" Type="http://schemas.openxmlformats.org/officeDocument/2006/relationships/slide" Target="slide3.xml"/><Relationship Id="rId29" Type="http://schemas.openxmlformats.org/officeDocument/2006/relationships/image" Target="../media/image3.jpeg"/><Relationship Id="rId1" Type="http://schemas.openxmlformats.org/officeDocument/2006/relationships/themeOverride" Target="../theme/themeOverride1.xml"/><Relationship Id="rId6" Type="http://schemas.openxmlformats.org/officeDocument/2006/relationships/slide" Target="slide17.xml"/><Relationship Id="rId11" Type="http://schemas.openxmlformats.org/officeDocument/2006/relationships/slide" Target="slide19.xml"/><Relationship Id="rId24" Type="http://schemas.openxmlformats.org/officeDocument/2006/relationships/slide" Target="slide7.xml"/><Relationship Id="rId32" Type="http://schemas.openxmlformats.org/officeDocument/2006/relationships/image" Target="../media/image6.jpeg"/><Relationship Id="rId5" Type="http://schemas.openxmlformats.org/officeDocument/2006/relationships/slide" Target="slide23.xml"/><Relationship Id="rId15" Type="http://schemas.openxmlformats.org/officeDocument/2006/relationships/slide" Target="slide13.xml"/><Relationship Id="rId23" Type="http://schemas.openxmlformats.org/officeDocument/2006/relationships/slide" Target="slide6.xml"/><Relationship Id="rId28" Type="http://schemas.openxmlformats.org/officeDocument/2006/relationships/slide" Target="slide11.xml"/><Relationship Id="rId10" Type="http://schemas.openxmlformats.org/officeDocument/2006/relationships/slide" Target="slide26.xml"/><Relationship Id="rId19" Type="http://schemas.openxmlformats.org/officeDocument/2006/relationships/slide" Target="slide2.xml"/><Relationship Id="rId31" Type="http://schemas.openxmlformats.org/officeDocument/2006/relationships/image" Target="../media/image5.jpeg"/><Relationship Id="rId4" Type="http://schemas.openxmlformats.org/officeDocument/2006/relationships/slide" Target="slide22.xml"/><Relationship Id="rId9" Type="http://schemas.openxmlformats.org/officeDocument/2006/relationships/slide" Target="slide25.xml"/><Relationship Id="rId14" Type="http://schemas.openxmlformats.org/officeDocument/2006/relationships/slide" Target="slide12.xml"/><Relationship Id="rId22" Type="http://schemas.openxmlformats.org/officeDocument/2006/relationships/slide" Target="slide5.xml"/><Relationship Id="rId27" Type="http://schemas.openxmlformats.org/officeDocument/2006/relationships/slide" Target="slide10.xml"/><Relationship Id="rId30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457200"/>
          </a:xfrm>
        </p:spPr>
        <p:txBody>
          <a:bodyPr/>
          <a:lstStyle/>
          <a:p>
            <a:r>
              <a:rPr lang="en-US" b="1"/>
              <a:t>The Physical Science Game Show</a:t>
            </a:r>
          </a:p>
        </p:txBody>
      </p:sp>
      <p:sp>
        <p:nvSpPr>
          <p:cNvPr id="2106" name="AutoShape 5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4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107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5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111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6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112" name="AutoShape 6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7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108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8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109" name="AutoShape 6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9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110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0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113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1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114" name="AutoShape 6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2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115" name="AutoShape 6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3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101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4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102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5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103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6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104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7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105" name="AutoShape 5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8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05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9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053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0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05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1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05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2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05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3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05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4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05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5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05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6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060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7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061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8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graphicFrame>
        <p:nvGraphicFramePr>
          <p:cNvPr id="2129" name="Group 81"/>
          <p:cNvGraphicFramePr>
            <a:graphicFrameLocks noGrp="1"/>
          </p:cNvGraphicFramePr>
          <p:nvPr/>
        </p:nvGraphicFramePr>
        <p:xfrm>
          <a:off x="228600" y="990600"/>
          <a:ext cx="8686800" cy="431800"/>
        </p:xfrm>
        <a:graphic>
          <a:graphicData uri="http://schemas.openxmlformats.org/drawingml/2006/table">
            <a:tbl>
              <a:tblPr/>
              <a:tblGrid>
                <a:gridCol w="1722438"/>
                <a:gridCol w="1722437"/>
                <a:gridCol w="1812925"/>
                <a:gridCol w="1752600"/>
                <a:gridCol w="16764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9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0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1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3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400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A force between two surfaces rubbing against each other is called ___________.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friction?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500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dirty="0" smtClean="0"/>
              <a:t>The process </a:t>
            </a:r>
            <a:r>
              <a:rPr lang="en-US" dirty="0"/>
              <a:t>of changing a liquid into a </a:t>
            </a:r>
            <a:r>
              <a:rPr lang="en-US" dirty="0" smtClean="0"/>
              <a:t>gas when thermal energy is added.</a:t>
            </a:r>
            <a:endParaRPr lang="en-US" dirty="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evaporation?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100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Fog and dew are examples of this.</a:t>
            </a:r>
            <a:endParaRPr lang="en-US" dirty="0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953000" y="45720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condensation?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200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______ is the rapid back and forth movement that produces sound.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a vibration?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300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/>
              <a:t>The bending of light rays as they move from one material into another material is called _________.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refraction?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400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sz="2800"/>
              <a:t>A mixture with one substance spread out so evenly in another substance that you cannot tell the two substances apart is called a ___________.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a solution?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500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 measure of the pull of gravity on an object is called ______.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weight?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100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 amount of space that an object or a substance takes up is called _________.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volume?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200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_______ is a form of energy that is produced by vibrating objects.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038600" y="51054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sound?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300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_____ is the bouncing back of light rays from a surface.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reflection?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0" y="2133600"/>
            <a:ext cx="4648200" cy="2667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The water that sticks to the side of my glass of ice water is caused by this.</a:t>
            </a:r>
            <a:endParaRPr lang="en-US" dirty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 for 100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114800" y="4724400"/>
            <a:ext cx="304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endParaRPr lang="en-US" sz="2800" b="1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condensation?</a:t>
            </a:r>
            <a:endParaRPr lang="en-US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400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743200" y="2209800"/>
            <a:ext cx="5410200" cy="2743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/>
              <a:t>Carbon powder and iron filings are both black powders.  When mixed together, they look like one black powder.  The tool that would best separate them would be _________.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a magnet?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500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 boiling point of water is ______.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4572000" y="4038600"/>
            <a:ext cx="3048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What is 100 degrees </a:t>
            </a:r>
            <a:r>
              <a:rPr lang="en-US" sz="2800" b="1" dirty="0" smtClean="0"/>
              <a:t>Celsius?</a:t>
            </a:r>
            <a:endParaRPr lang="en-US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100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/>
              <a:t>The force most likely to cause a basketball thrown into the air to return to the ground is __________.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gravity?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200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Any material </a:t>
            </a:r>
            <a:r>
              <a:rPr lang="en-US" dirty="0" smtClean="0"/>
              <a:t>that </a:t>
            </a:r>
            <a:r>
              <a:rPr lang="en-US" dirty="0"/>
              <a:t>allows heat energy or electricity to pass through it easily is called a ________.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a conductor?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300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52600" y="2209800"/>
            <a:ext cx="6400800" cy="28194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sz="2800"/>
              <a:t>A 5</a:t>
            </a:r>
            <a:r>
              <a:rPr lang="en-US" sz="2800" baseline="30000"/>
              <a:t>th</a:t>
            </a:r>
            <a:r>
              <a:rPr lang="en-US" sz="2800"/>
              <a:t> grader added some salt, sand, sugar, and gravel to a jar of water and then shook it up to mix everything together.  The substances that kept the same physical properties when mixed with the water is ________ and _______.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are sand and gravel?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400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 freezing point of water is _________.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962400" y="3886200"/>
            <a:ext cx="4038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What is 0 degrees </a:t>
            </a:r>
            <a:r>
              <a:rPr lang="en-US" sz="2800" b="1" dirty="0" err="1" smtClean="0"/>
              <a:t>Celcius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500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 force most responsible for rain falling to earth is _______.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gravity?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67200" y="2057400"/>
            <a:ext cx="4343400" cy="2590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A combination of two or more substances that do not form a new substance is called a __________.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200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What is a mixture?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_________ is a force that pulls magnetic materials across a distance.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300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magnetism?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400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2766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/>
              <a:t>A material that does not allow heat energy, electricity or sound energy to pass through it easily is called an _____.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an insulator?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500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To change from a liquid to a solid </a:t>
            </a:r>
            <a:r>
              <a:rPr lang="en-US" dirty="0" smtClean="0"/>
              <a:t>when thermal energy is removed.</a:t>
            </a:r>
            <a:endParaRPr lang="en-US" dirty="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freezing?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100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200400" y="21336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dirty="0"/>
              <a:t>A </a:t>
            </a:r>
            <a:r>
              <a:rPr lang="en-US" dirty="0" smtClean="0"/>
              <a:t>change from gas water vapor to liquid water droplets that occurs when thermal energy is removed</a:t>
            </a:r>
            <a:endParaRPr lang="en-US" dirty="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105400" y="4648200"/>
            <a:ext cx="3048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What is </a:t>
            </a:r>
            <a:r>
              <a:rPr lang="en-US" sz="2800" b="1" dirty="0" smtClean="0"/>
              <a:t>condensation?</a:t>
            </a:r>
            <a:endParaRPr lang="en-US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200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When a substance changes from a solid to a liquid, it is called ______.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melting?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300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________ is the amount of matter in an object or substance.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mass?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utoUpdateAnimBg="0"/>
    </p:bldLst>
  </p:timing>
</p:sld>
</file>

<file path=ppt/theme/theme1.xml><?xml version="1.0" encoding="utf-8"?>
<a:theme xmlns:a="http://schemas.openxmlformats.org/drawingml/2006/main" name="SAMAGNAB2">
  <a:themeElements>
    <a:clrScheme name="SAMAGNAB2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MAGNAB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AGNAB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AGNAB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FF"/>
    </a:hlink>
    <a:folHlink>
      <a:srgbClr val="FF33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D:\PROGRA~1\SCHOOL~1\DRL\bin\SAMAGNAB2.pot</Template>
  <TotalTime>123</TotalTime>
  <Words>858</Words>
  <Application>Microsoft Office PowerPoint</Application>
  <PresentationFormat>On-screen Show (4:3)</PresentationFormat>
  <Paragraphs>131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SAMAGNAB2</vt:lpstr>
      <vt:lpstr>The Physical Science Game Show</vt:lpstr>
      <vt:lpstr>Vocabulary-1  for 100</vt:lpstr>
      <vt:lpstr>Vocabulary-1 for 200</vt:lpstr>
      <vt:lpstr>Vocabulary-1 for 300</vt:lpstr>
      <vt:lpstr>Vocabulary-1 for 400</vt:lpstr>
      <vt:lpstr>Vocabulary-1 for 500</vt:lpstr>
      <vt:lpstr>Vocabulary-2 for 100</vt:lpstr>
      <vt:lpstr>Vocabulary-2 for 200</vt:lpstr>
      <vt:lpstr>Vocabulary-2 for 300</vt:lpstr>
      <vt:lpstr>Vocabulary-2 for 400</vt:lpstr>
      <vt:lpstr>Vocabulary-2 for 500</vt:lpstr>
      <vt:lpstr>Vocabulary-3 for 100</vt:lpstr>
      <vt:lpstr>Vocabulary-3 for 200</vt:lpstr>
      <vt:lpstr>Vocabulary-3 for 300</vt:lpstr>
      <vt:lpstr>Vocabulary-3 for 400</vt:lpstr>
      <vt:lpstr>Vocabulary-3 for 500</vt:lpstr>
      <vt:lpstr>Vocabulary-4 for 100</vt:lpstr>
      <vt:lpstr>Vocabulary-4 for 200</vt:lpstr>
      <vt:lpstr>Vocabulary-4 for 300</vt:lpstr>
      <vt:lpstr>Vocabulary-4 for 400</vt:lpstr>
      <vt:lpstr>Vocabulary-4 for 500</vt:lpstr>
      <vt:lpstr>Vocabulary-5 for 100</vt:lpstr>
      <vt:lpstr>Vocabulary-5 for 200</vt:lpstr>
      <vt:lpstr>Vocabulary-5 for 300</vt:lpstr>
      <vt:lpstr>Vocabulary-5 for 400</vt:lpstr>
      <vt:lpstr>Vocabulary-5 for 500</vt:lpstr>
    </vt:vector>
  </TitlesOfParts>
  <Manager>SchoolKit.com Inc.</Manager>
  <Company>C-FB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Math Review Game Show</dc:title>
  <dc:subject>SchoolKit.com Inc.</dc:subject>
  <dc:creator>Amy Bramhall</dc:creator>
  <dc:description>© 1999 SchoolKit.com Inc.    www.SchoolKit.com_x000d_
_x000d_
This template is a component of the SchoolKit Digital Resource Library and is licensed only to currently subscribed users of the library. For more information visit:_x000d_
www.SchoolKit.com</dc:description>
  <cp:lastModifiedBy>repair</cp:lastModifiedBy>
  <cp:revision>10</cp:revision>
  <dcterms:created xsi:type="dcterms:W3CDTF">2002-10-07T16:29:06Z</dcterms:created>
  <dcterms:modified xsi:type="dcterms:W3CDTF">2014-03-27T17:02:23Z</dcterms:modified>
</cp:coreProperties>
</file>