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6"/>
  </p:notesMasterIdLst>
  <p:sldIdLst>
    <p:sldId id="270" r:id="rId2"/>
    <p:sldId id="257" r:id="rId3"/>
    <p:sldId id="271" r:id="rId4"/>
    <p:sldId id="259" r:id="rId5"/>
    <p:sldId id="260" r:id="rId6"/>
    <p:sldId id="273" r:id="rId7"/>
    <p:sldId id="262" r:id="rId8"/>
    <p:sldId id="263" r:id="rId9"/>
    <p:sldId id="264" r:id="rId10"/>
    <p:sldId id="265" r:id="rId11"/>
    <p:sldId id="272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C68E80-0728-4067-B8E5-2202A89D3F43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D47B6B-05C4-41EC-A058-F5B38452DA29}">
      <dgm:prSet phldrT="[Text]"/>
      <dgm:spPr/>
      <dgm:t>
        <a:bodyPr/>
        <a:lstStyle/>
        <a:p>
          <a:r>
            <a:rPr lang="en-US" dirty="0" smtClean="0"/>
            <a:t>Global business</a:t>
          </a:r>
          <a:endParaRPr lang="en-US" dirty="0"/>
        </a:p>
      </dgm:t>
    </dgm:pt>
    <dgm:pt modelId="{A6D59C30-CD32-4B8D-A536-D301DFA27BF7}" type="parTrans" cxnId="{6C95812E-58F9-4A8C-8338-1EFEF1C86E9E}">
      <dgm:prSet/>
      <dgm:spPr/>
      <dgm:t>
        <a:bodyPr/>
        <a:lstStyle/>
        <a:p>
          <a:endParaRPr lang="en-US"/>
        </a:p>
      </dgm:t>
    </dgm:pt>
    <dgm:pt modelId="{ACFAEF05-7B43-4F01-8C05-FC8057816D07}" type="sibTrans" cxnId="{6C95812E-58F9-4A8C-8338-1EFEF1C86E9E}">
      <dgm:prSet/>
      <dgm:spPr/>
      <dgm:t>
        <a:bodyPr/>
        <a:lstStyle/>
        <a:p>
          <a:endParaRPr lang="en-US"/>
        </a:p>
      </dgm:t>
    </dgm:pt>
    <dgm:pt modelId="{009BC0DF-2432-4811-AB2C-3B23977C6ED7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9ADA5208-0F51-4F94-A000-F43C86640081}" type="parTrans" cxnId="{ACEAB371-1EF7-4537-89C9-9B28E6D98CDC}">
      <dgm:prSet/>
      <dgm:spPr/>
      <dgm:t>
        <a:bodyPr/>
        <a:lstStyle/>
        <a:p>
          <a:endParaRPr lang="en-US"/>
        </a:p>
      </dgm:t>
    </dgm:pt>
    <dgm:pt modelId="{5E8F926A-544C-4F26-92A8-8F8C271AC39E}" type="sibTrans" cxnId="{ACEAB371-1EF7-4537-89C9-9B28E6D98CDC}">
      <dgm:prSet/>
      <dgm:spPr/>
      <dgm:t>
        <a:bodyPr/>
        <a:lstStyle/>
        <a:p>
          <a:endParaRPr lang="en-US"/>
        </a:p>
      </dgm:t>
    </dgm:pt>
    <dgm:pt modelId="{A2B96E0C-1ED4-49E0-B8ED-5919F43B6B6D}">
      <dgm:prSet phldrT="[Text]"/>
      <dgm:spPr/>
      <dgm:t>
        <a:bodyPr/>
        <a:lstStyle/>
        <a:p>
          <a:r>
            <a:rPr lang="en-US" dirty="0" smtClean="0"/>
            <a:t>International Trade</a:t>
          </a:r>
          <a:endParaRPr lang="en-US" dirty="0"/>
        </a:p>
      </dgm:t>
    </dgm:pt>
    <dgm:pt modelId="{E75E5784-B81B-4366-93EB-4FF19DCF3B70}" type="parTrans" cxnId="{24BC3ABD-0403-40AA-A615-8D60E68F6B11}">
      <dgm:prSet/>
      <dgm:spPr/>
      <dgm:t>
        <a:bodyPr/>
        <a:lstStyle/>
        <a:p>
          <a:endParaRPr lang="en-US"/>
        </a:p>
      </dgm:t>
    </dgm:pt>
    <dgm:pt modelId="{22E84CDC-B641-46FA-ACB1-A204F83C64C2}" type="sibTrans" cxnId="{24BC3ABD-0403-40AA-A615-8D60E68F6B11}">
      <dgm:prSet/>
      <dgm:spPr/>
      <dgm:t>
        <a:bodyPr/>
        <a:lstStyle/>
        <a:p>
          <a:endParaRPr lang="en-US"/>
        </a:p>
      </dgm:t>
    </dgm:pt>
    <dgm:pt modelId="{25E6A924-EA36-46DD-A4D2-5197198CB3F8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C087E341-79B4-4AAF-958F-BB29FCBCB922}" type="parTrans" cxnId="{9657A1AD-0B0C-4B9D-9AD9-94C5C98C91CA}">
      <dgm:prSet/>
      <dgm:spPr/>
      <dgm:t>
        <a:bodyPr/>
        <a:lstStyle/>
        <a:p>
          <a:endParaRPr lang="en-US"/>
        </a:p>
      </dgm:t>
    </dgm:pt>
    <dgm:pt modelId="{0787A9BF-1591-4EEB-AC14-21E658823117}" type="sibTrans" cxnId="{9657A1AD-0B0C-4B9D-9AD9-94C5C98C91CA}">
      <dgm:prSet/>
      <dgm:spPr/>
      <dgm:t>
        <a:bodyPr/>
        <a:lstStyle/>
        <a:p>
          <a:endParaRPr lang="en-US"/>
        </a:p>
      </dgm:t>
    </dgm:pt>
    <dgm:pt modelId="{8397C7BA-BD1C-4640-A406-476638E64DA2}">
      <dgm:prSet phldrT="[Text]"/>
      <dgm:spPr/>
      <dgm:t>
        <a:bodyPr/>
        <a:lstStyle/>
        <a:p>
          <a:r>
            <a:rPr lang="en-US" dirty="0" smtClean="0"/>
            <a:t>Foreign Trade</a:t>
          </a:r>
          <a:endParaRPr lang="en-US" dirty="0"/>
        </a:p>
      </dgm:t>
    </dgm:pt>
    <dgm:pt modelId="{51B7AD02-2E29-446F-A530-25C6F032B1BB}" type="parTrans" cxnId="{8E87290D-7743-44F9-BFD4-7F780800639C}">
      <dgm:prSet/>
      <dgm:spPr/>
      <dgm:t>
        <a:bodyPr/>
        <a:lstStyle/>
        <a:p>
          <a:endParaRPr lang="en-US"/>
        </a:p>
      </dgm:t>
    </dgm:pt>
    <dgm:pt modelId="{07FC9D47-5A15-4204-A646-8BC44F2697B5}" type="sibTrans" cxnId="{8E87290D-7743-44F9-BFD4-7F780800639C}">
      <dgm:prSet/>
      <dgm:spPr/>
      <dgm:t>
        <a:bodyPr/>
        <a:lstStyle/>
        <a:p>
          <a:endParaRPr lang="en-US"/>
        </a:p>
      </dgm:t>
    </dgm:pt>
    <dgm:pt modelId="{027648B4-A041-40BA-B991-248791C5B1EF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9D8C9238-BE7E-4613-90F6-A0C4E0B8525F}" type="sibTrans" cxnId="{2EE2B186-40A4-4911-B4F5-8DD30A53F09A}">
      <dgm:prSet/>
      <dgm:spPr/>
      <dgm:t>
        <a:bodyPr/>
        <a:lstStyle/>
        <a:p>
          <a:endParaRPr lang="en-US"/>
        </a:p>
      </dgm:t>
    </dgm:pt>
    <dgm:pt modelId="{3DFB90CF-A110-4012-B493-94AC89DF511D}" type="parTrans" cxnId="{2EE2B186-40A4-4911-B4F5-8DD30A53F09A}">
      <dgm:prSet/>
      <dgm:spPr/>
      <dgm:t>
        <a:bodyPr/>
        <a:lstStyle/>
        <a:p>
          <a:endParaRPr lang="en-US"/>
        </a:p>
      </dgm:t>
    </dgm:pt>
    <dgm:pt modelId="{EFA12E86-D7D4-4929-944D-7A279C64066B}" type="pres">
      <dgm:prSet presAssocID="{87C68E80-0728-4067-B8E5-2202A89D3F4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D52CBB-2998-4FB4-B405-9B9E21A7A347}" type="pres">
      <dgm:prSet presAssocID="{25E6A924-EA36-46DD-A4D2-5197198CB3F8}" presName="boxAndChildren" presStyleCnt="0"/>
      <dgm:spPr/>
    </dgm:pt>
    <dgm:pt modelId="{B0FD4525-A30A-4886-B604-52420613B2FC}" type="pres">
      <dgm:prSet presAssocID="{25E6A924-EA36-46DD-A4D2-5197198CB3F8}" presName="parentTextBox" presStyleLbl="node1" presStyleIdx="0" presStyleCnt="3"/>
      <dgm:spPr/>
      <dgm:t>
        <a:bodyPr/>
        <a:lstStyle/>
        <a:p>
          <a:endParaRPr lang="en-US"/>
        </a:p>
      </dgm:t>
    </dgm:pt>
    <dgm:pt modelId="{BE2AB6F6-F14A-4A16-8432-B6F746B257D2}" type="pres">
      <dgm:prSet presAssocID="{25E6A924-EA36-46DD-A4D2-5197198CB3F8}" presName="entireBox" presStyleLbl="node1" presStyleIdx="0" presStyleCnt="3"/>
      <dgm:spPr/>
      <dgm:t>
        <a:bodyPr/>
        <a:lstStyle/>
        <a:p>
          <a:endParaRPr lang="en-US"/>
        </a:p>
      </dgm:t>
    </dgm:pt>
    <dgm:pt modelId="{2B44E84B-39AF-4733-A0B1-2CAC2F747A61}" type="pres">
      <dgm:prSet presAssocID="{25E6A924-EA36-46DD-A4D2-5197198CB3F8}" presName="descendantBox" presStyleCnt="0"/>
      <dgm:spPr/>
    </dgm:pt>
    <dgm:pt modelId="{EDEAC488-7A6A-45AE-B96C-08252585B9F1}" type="pres">
      <dgm:prSet presAssocID="{8397C7BA-BD1C-4640-A406-476638E64DA2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91CEA9-6D11-4F81-88A8-4CFD859A9AA6}" type="pres">
      <dgm:prSet presAssocID="{5E8F926A-544C-4F26-92A8-8F8C271AC39E}" presName="sp" presStyleCnt="0"/>
      <dgm:spPr/>
    </dgm:pt>
    <dgm:pt modelId="{A8BF6C8A-CE6B-48F4-BE13-6FDB331AB022}" type="pres">
      <dgm:prSet presAssocID="{009BC0DF-2432-4811-AB2C-3B23977C6ED7}" presName="arrowAndChildren" presStyleCnt="0"/>
      <dgm:spPr/>
    </dgm:pt>
    <dgm:pt modelId="{3A25C048-A014-484D-A4A1-0E777A94943E}" type="pres">
      <dgm:prSet presAssocID="{009BC0DF-2432-4811-AB2C-3B23977C6ED7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FCD8BD2B-3C47-4D2B-A149-1FE6AEC59CBE}" type="pres">
      <dgm:prSet presAssocID="{009BC0DF-2432-4811-AB2C-3B23977C6ED7}" presName="arrow" presStyleLbl="node1" presStyleIdx="1" presStyleCnt="3" custLinFactNeighborY="-385"/>
      <dgm:spPr/>
      <dgm:t>
        <a:bodyPr/>
        <a:lstStyle/>
        <a:p>
          <a:endParaRPr lang="en-US"/>
        </a:p>
      </dgm:t>
    </dgm:pt>
    <dgm:pt modelId="{6D75409B-9CCD-4FBB-AC8E-F8A3F8E848FA}" type="pres">
      <dgm:prSet presAssocID="{009BC0DF-2432-4811-AB2C-3B23977C6ED7}" presName="descendantArrow" presStyleCnt="0"/>
      <dgm:spPr/>
    </dgm:pt>
    <dgm:pt modelId="{E627EAD6-F935-45AD-90A4-D46EEFC6EE1D}" type="pres">
      <dgm:prSet presAssocID="{A2B96E0C-1ED4-49E0-B8ED-5919F43B6B6D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AC53D6-8E9D-48AB-8672-0F9CDB2467A9}" type="pres">
      <dgm:prSet presAssocID="{9D8C9238-BE7E-4613-90F6-A0C4E0B8525F}" presName="sp" presStyleCnt="0"/>
      <dgm:spPr/>
    </dgm:pt>
    <dgm:pt modelId="{9E7A5E8B-BEF3-48EE-A2EE-65F91439708C}" type="pres">
      <dgm:prSet presAssocID="{027648B4-A041-40BA-B991-248791C5B1EF}" presName="arrowAndChildren" presStyleCnt="0"/>
      <dgm:spPr/>
    </dgm:pt>
    <dgm:pt modelId="{ABCF6CB8-0538-4CDD-942C-EF7FDFC09B0F}" type="pres">
      <dgm:prSet presAssocID="{027648B4-A041-40BA-B991-248791C5B1E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BECFBE9F-B5BC-46CA-984B-68C97BE4807C}" type="pres">
      <dgm:prSet presAssocID="{027648B4-A041-40BA-B991-248791C5B1EF}" presName="arrow" presStyleLbl="node1" presStyleIdx="2" presStyleCnt="3" custLinFactNeighborX="-1250" custLinFactNeighborY="4888"/>
      <dgm:spPr/>
      <dgm:t>
        <a:bodyPr/>
        <a:lstStyle/>
        <a:p>
          <a:endParaRPr lang="en-US"/>
        </a:p>
      </dgm:t>
    </dgm:pt>
    <dgm:pt modelId="{4D650C94-5226-4085-804B-D96C5D8AB05D}" type="pres">
      <dgm:prSet presAssocID="{027648B4-A041-40BA-B991-248791C5B1EF}" presName="descendantArrow" presStyleCnt="0"/>
      <dgm:spPr/>
    </dgm:pt>
    <dgm:pt modelId="{DBF7F394-A7D9-4107-A4F9-1D882FCA5853}" type="pres">
      <dgm:prSet presAssocID="{04D47B6B-05C4-41EC-A058-F5B38452DA29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EAB371-1EF7-4537-89C9-9B28E6D98CDC}" srcId="{87C68E80-0728-4067-B8E5-2202A89D3F43}" destId="{009BC0DF-2432-4811-AB2C-3B23977C6ED7}" srcOrd="1" destOrd="0" parTransId="{9ADA5208-0F51-4F94-A000-F43C86640081}" sibTransId="{5E8F926A-544C-4F26-92A8-8F8C271AC39E}"/>
    <dgm:cxn modelId="{7F939025-D32F-40A0-AD87-E6757B2FF92C}" type="presOf" srcId="{009BC0DF-2432-4811-AB2C-3B23977C6ED7}" destId="{FCD8BD2B-3C47-4D2B-A149-1FE6AEC59CBE}" srcOrd="1" destOrd="0" presId="urn:microsoft.com/office/officeart/2005/8/layout/process4"/>
    <dgm:cxn modelId="{B6EEF510-CE81-4863-A06E-B1591EE2FD29}" type="presOf" srcId="{A2B96E0C-1ED4-49E0-B8ED-5919F43B6B6D}" destId="{E627EAD6-F935-45AD-90A4-D46EEFC6EE1D}" srcOrd="0" destOrd="0" presId="urn:microsoft.com/office/officeart/2005/8/layout/process4"/>
    <dgm:cxn modelId="{2EE2B186-40A4-4911-B4F5-8DD30A53F09A}" srcId="{87C68E80-0728-4067-B8E5-2202A89D3F43}" destId="{027648B4-A041-40BA-B991-248791C5B1EF}" srcOrd="0" destOrd="0" parTransId="{3DFB90CF-A110-4012-B493-94AC89DF511D}" sibTransId="{9D8C9238-BE7E-4613-90F6-A0C4E0B8525F}"/>
    <dgm:cxn modelId="{8009D60E-9C5F-4A74-9230-1F635B0D0F1E}" type="presOf" srcId="{04D47B6B-05C4-41EC-A058-F5B38452DA29}" destId="{DBF7F394-A7D9-4107-A4F9-1D882FCA5853}" srcOrd="0" destOrd="0" presId="urn:microsoft.com/office/officeart/2005/8/layout/process4"/>
    <dgm:cxn modelId="{24BC3ABD-0403-40AA-A615-8D60E68F6B11}" srcId="{009BC0DF-2432-4811-AB2C-3B23977C6ED7}" destId="{A2B96E0C-1ED4-49E0-B8ED-5919F43B6B6D}" srcOrd="0" destOrd="0" parTransId="{E75E5784-B81B-4366-93EB-4FF19DCF3B70}" sibTransId="{22E84CDC-B641-46FA-ACB1-A204F83C64C2}"/>
    <dgm:cxn modelId="{8E87290D-7743-44F9-BFD4-7F780800639C}" srcId="{25E6A924-EA36-46DD-A4D2-5197198CB3F8}" destId="{8397C7BA-BD1C-4640-A406-476638E64DA2}" srcOrd="0" destOrd="0" parTransId="{51B7AD02-2E29-446F-A530-25C6F032B1BB}" sibTransId="{07FC9D47-5A15-4204-A646-8BC44F2697B5}"/>
    <dgm:cxn modelId="{87DC7DAF-AFBD-4BBB-B53A-3C437B256098}" type="presOf" srcId="{027648B4-A041-40BA-B991-248791C5B1EF}" destId="{BECFBE9F-B5BC-46CA-984B-68C97BE4807C}" srcOrd="1" destOrd="0" presId="urn:microsoft.com/office/officeart/2005/8/layout/process4"/>
    <dgm:cxn modelId="{16C87874-A2C7-4C43-ABB0-7E3485F0D6DA}" type="presOf" srcId="{25E6A924-EA36-46DD-A4D2-5197198CB3F8}" destId="{BE2AB6F6-F14A-4A16-8432-B6F746B257D2}" srcOrd="1" destOrd="0" presId="urn:microsoft.com/office/officeart/2005/8/layout/process4"/>
    <dgm:cxn modelId="{9657A1AD-0B0C-4B9D-9AD9-94C5C98C91CA}" srcId="{87C68E80-0728-4067-B8E5-2202A89D3F43}" destId="{25E6A924-EA36-46DD-A4D2-5197198CB3F8}" srcOrd="2" destOrd="0" parTransId="{C087E341-79B4-4AAF-958F-BB29FCBCB922}" sibTransId="{0787A9BF-1591-4EEB-AC14-21E658823117}"/>
    <dgm:cxn modelId="{05F9D567-3886-4F29-97F1-3EE3DFAD25AF}" type="presOf" srcId="{009BC0DF-2432-4811-AB2C-3B23977C6ED7}" destId="{3A25C048-A014-484D-A4A1-0E777A94943E}" srcOrd="0" destOrd="0" presId="urn:microsoft.com/office/officeart/2005/8/layout/process4"/>
    <dgm:cxn modelId="{67F79F91-97BE-4452-A58A-FEFC16E1F78E}" type="presOf" srcId="{87C68E80-0728-4067-B8E5-2202A89D3F43}" destId="{EFA12E86-D7D4-4929-944D-7A279C64066B}" srcOrd="0" destOrd="0" presId="urn:microsoft.com/office/officeart/2005/8/layout/process4"/>
    <dgm:cxn modelId="{6CA5DF27-18B6-468D-8A53-DB7BB517BB64}" type="presOf" srcId="{027648B4-A041-40BA-B991-248791C5B1EF}" destId="{ABCF6CB8-0538-4CDD-942C-EF7FDFC09B0F}" srcOrd="0" destOrd="0" presId="urn:microsoft.com/office/officeart/2005/8/layout/process4"/>
    <dgm:cxn modelId="{6C95812E-58F9-4A8C-8338-1EFEF1C86E9E}" srcId="{027648B4-A041-40BA-B991-248791C5B1EF}" destId="{04D47B6B-05C4-41EC-A058-F5B38452DA29}" srcOrd="0" destOrd="0" parTransId="{A6D59C30-CD32-4B8D-A536-D301DFA27BF7}" sibTransId="{ACFAEF05-7B43-4F01-8C05-FC8057816D07}"/>
    <dgm:cxn modelId="{2EB0050D-DCB4-43DB-9680-0EE8C1092908}" type="presOf" srcId="{25E6A924-EA36-46DD-A4D2-5197198CB3F8}" destId="{B0FD4525-A30A-4886-B604-52420613B2FC}" srcOrd="0" destOrd="0" presId="urn:microsoft.com/office/officeart/2005/8/layout/process4"/>
    <dgm:cxn modelId="{EEBC3910-49C6-4A71-BD84-EA672AE92A92}" type="presOf" srcId="{8397C7BA-BD1C-4640-A406-476638E64DA2}" destId="{EDEAC488-7A6A-45AE-B96C-08252585B9F1}" srcOrd="0" destOrd="0" presId="urn:microsoft.com/office/officeart/2005/8/layout/process4"/>
    <dgm:cxn modelId="{B8C07E5F-CFC6-4303-9BB6-DF13BC47B6B7}" type="presParOf" srcId="{EFA12E86-D7D4-4929-944D-7A279C64066B}" destId="{A2D52CBB-2998-4FB4-B405-9B9E21A7A347}" srcOrd="0" destOrd="0" presId="urn:microsoft.com/office/officeart/2005/8/layout/process4"/>
    <dgm:cxn modelId="{B48352C7-B090-4F25-B3E7-448AA24BD2A8}" type="presParOf" srcId="{A2D52CBB-2998-4FB4-B405-9B9E21A7A347}" destId="{B0FD4525-A30A-4886-B604-52420613B2FC}" srcOrd="0" destOrd="0" presId="urn:microsoft.com/office/officeart/2005/8/layout/process4"/>
    <dgm:cxn modelId="{3BA5D637-245A-4D96-BC48-3D017F24DEC5}" type="presParOf" srcId="{A2D52CBB-2998-4FB4-B405-9B9E21A7A347}" destId="{BE2AB6F6-F14A-4A16-8432-B6F746B257D2}" srcOrd="1" destOrd="0" presId="urn:microsoft.com/office/officeart/2005/8/layout/process4"/>
    <dgm:cxn modelId="{142794B2-4431-4585-838E-61EDCD6FA0DA}" type="presParOf" srcId="{A2D52CBB-2998-4FB4-B405-9B9E21A7A347}" destId="{2B44E84B-39AF-4733-A0B1-2CAC2F747A61}" srcOrd="2" destOrd="0" presId="urn:microsoft.com/office/officeart/2005/8/layout/process4"/>
    <dgm:cxn modelId="{A0B8A598-BBAB-4650-940A-A3A45A82CC46}" type="presParOf" srcId="{2B44E84B-39AF-4733-A0B1-2CAC2F747A61}" destId="{EDEAC488-7A6A-45AE-B96C-08252585B9F1}" srcOrd="0" destOrd="0" presId="urn:microsoft.com/office/officeart/2005/8/layout/process4"/>
    <dgm:cxn modelId="{188A82FF-54B4-4BF0-913B-B21C12566B06}" type="presParOf" srcId="{EFA12E86-D7D4-4929-944D-7A279C64066B}" destId="{9591CEA9-6D11-4F81-88A8-4CFD859A9AA6}" srcOrd="1" destOrd="0" presId="urn:microsoft.com/office/officeart/2005/8/layout/process4"/>
    <dgm:cxn modelId="{F135CC2C-F22E-4E9C-AFAC-7DDF041ED9EE}" type="presParOf" srcId="{EFA12E86-D7D4-4929-944D-7A279C64066B}" destId="{A8BF6C8A-CE6B-48F4-BE13-6FDB331AB022}" srcOrd="2" destOrd="0" presId="urn:microsoft.com/office/officeart/2005/8/layout/process4"/>
    <dgm:cxn modelId="{70ED8780-85C6-4A6B-B7E7-698220B97D80}" type="presParOf" srcId="{A8BF6C8A-CE6B-48F4-BE13-6FDB331AB022}" destId="{3A25C048-A014-484D-A4A1-0E777A94943E}" srcOrd="0" destOrd="0" presId="urn:microsoft.com/office/officeart/2005/8/layout/process4"/>
    <dgm:cxn modelId="{7DA4C5C0-B028-42DA-AEE0-3C91C4BC53B9}" type="presParOf" srcId="{A8BF6C8A-CE6B-48F4-BE13-6FDB331AB022}" destId="{FCD8BD2B-3C47-4D2B-A149-1FE6AEC59CBE}" srcOrd="1" destOrd="0" presId="urn:microsoft.com/office/officeart/2005/8/layout/process4"/>
    <dgm:cxn modelId="{38FF374B-D9C8-4AF2-B0AD-933D54683867}" type="presParOf" srcId="{A8BF6C8A-CE6B-48F4-BE13-6FDB331AB022}" destId="{6D75409B-9CCD-4FBB-AC8E-F8A3F8E848FA}" srcOrd="2" destOrd="0" presId="urn:microsoft.com/office/officeart/2005/8/layout/process4"/>
    <dgm:cxn modelId="{8B934EF9-17F6-4B77-881C-6172FA940604}" type="presParOf" srcId="{6D75409B-9CCD-4FBB-AC8E-F8A3F8E848FA}" destId="{E627EAD6-F935-45AD-90A4-D46EEFC6EE1D}" srcOrd="0" destOrd="0" presId="urn:microsoft.com/office/officeart/2005/8/layout/process4"/>
    <dgm:cxn modelId="{0CFA973F-E806-476D-AD0A-9EFDD2B94E88}" type="presParOf" srcId="{EFA12E86-D7D4-4929-944D-7A279C64066B}" destId="{1BAC53D6-8E9D-48AB-8672-0F9CDB2467A9}" srcOrd="3" destOrd="0" presId="urn:microsoft.com/office/officeart/2005/8/layout/process4"/>
    <dgm:cxn modelId="{6DF432E7-B8F9-453C-81E0-421278076EC6}" type="presParOf" srcId="{EFA12E86-D7D4-4929-944D-7A279C64066B}" destId="{9E7A5E8B-BEF3-48EE-A2EE-65F91439708C}" srcOrd="4" destOrd="0" presId="urn:microsoft.com/office/officeart/2005/8/layout/process4"/>
    <dgm:cxn modelId="{079E6711-7D7F-428E-BCD9-C0718A5BB8E3}" type="presParOf" srcId="{9E7A5E8B-BEF3-48EE-A2EE-65F91439708C}" destId="{ABCF6CB8-0538-4CDD-942C-EF7FDFC09B0F}" srcOrd="0" destOrd="0" presId="urn:microsoft.com/office/officeart/2005/8/layout/process4"/>
    <dgm:cxn modelId="{8C2EB1BB-D69A-4B67-AADD-860D4617B0E4}" type="presParOf" srcId="{9E7A5E8B-BEF3-48EE-A2EE-65F91439708C}" destId="{BECFBE9F-B5BC-46CA-984B-68C97BE4807C}" srcOrd="1" destOrd="0" presId="urn:microsoft.com/office/officeart/2005/8/layout/process4"/>
    <dgm:cxn modelId="{8E55779A-758A-4DEA-A088-F7B7440E0E7A}" type="presParOf" srcId="{9E7A5E8B-BEF3-48EE-A2EE-65F91439708C}" destId="{4D650C94-5226-4085-804B-D96C5D8AB05D}" srcOrd="2" destOrd="0" presId="urn:microsoft.com/office/officeart/2005/8/layout/process4"/>
    <dgm:cxn modelId="{5DC1289C-92F4-4829-970A-4467BF08071B}" type="presParOf" srcId="{4D650C94-5226-4085-804B-D96C5D8AB05D}" destId="{DBF7F394-A7D9-4107-A4F9-1D882FCA585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F5786A-813A-4945-A3E0-C95E43D2B535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0C9C083-F69E-432F-BEDC-A90F4D815903}">
      <dgm:prSet phldrT="[Text]" custT="1"/>
      <dgm:spPr/>
      <dgm:t>
        <a:bodyPr/>
        <a:lstStyle/>
        <a:p>
          <a:r>
            <a:rPr lang="en-US" sz="2000" smtClean="0"/>
            <a:t>Produce Raw Goods</a:t>
          </a:r>
          <a:endParaRPr lang="en-US" sz="2000" dirty="0"/>
        </a:p>
      </dgm:t>
    </dgm:pt>
    <dgm:pt modelId="{62006B5A-8E04-48FD-BA8D-A5556A732871}" type="parTrans" cxnId="{A0ACC00E-92F3-4220-BC7A-427818E85E5D}">
      <dgm:prSet/>
      <dgm:spPr/>
      <dgm:t>
        <a:bodyPr/>
        <a:lstStyle/>
        <a:p>
          <a:endParaRPr lang="en-US"/>
        </a:p>
      </dgm:t>
    </dgm:pt>
    <dgm:pt modelId="{347F5444-7354-4257-A25C-24BE157F8547}" type="sibTrans" cxnId="{A0ACC00E-92F3-4220-BC7A-427818E85E5D}">
      <dgm:prSet/>
      <dgm:spPr/>
      <dgm:t>
        <a:bodyPr/>
        <a:lstStyle/>
        <a:p>
          <a:endParaRPr lang="en-US"/>
        </a:p>
      </dgm:t>
    </dgm:pt>
    <dgm:pt modelId="{3C221A48-3A24-4838-B4DA-7C480C97C43A}">
      <dgm:prSet phldrT="[Text]" custT="1"/>
      <dgm:spPr/>
      <dgm:t>
        <a:bodyPr/>
        <a:lstStyle/>
        <a:p>
          <a:r>
            <a:rPr lang="en-US" sz="2000" smtClean="0"/>
            <a:t>Process Raw Goods</a:t>
          </a:r>
          <a:endParaRPr lang="en-US" sz="2000" dirty="0"/>
        </a:p>
      </dgm:t>
    </dgm:pt>
    <dgm:pt modelId="{110D36E9-C01B-49CD-8EF0-1C42E9210046}" type="parTrans" cxnId="{39C51AB4-AAF3-41F0-B151-B39790C4053A}">
      <dgm:prSet/>
      <dgm:spPr/>
      <dgm:t>
        <a:bodyPr/>
        <a:lstStyle/>
        <a:p>
          <a:endParaRPr lang="en-US"/>
        </a:p>
      </dgm:t>
    </dgm:pt>
    <dgm:pt modelId="{227D513C-BC1D-42DE-B86F-0130731B31F0}" type="sibTrans" cxnId="{39C51AB4-AAF3-41F0-B151-B39790C4053A}">
      <dgm:prSet/>
      <dgm:spPr/>
      <dgm:t>
        <a:bodyPr/>
        <a:lstStyle/>
        <a:p>
          <a:endParaRPr lang="en-US"/>
        </a:p>
      </dgm:t>
    </dgm:pt>
    <dgm:pt modelId="{1206BE42-7BDF-4DAD-94E9-0CF971F0C7C5}">
      <dgm:prSet phldrT="[Text]" custT="1"/>
      <dgm:spPr/>
      <dgm:t>
        <a:bodyPr/>
        <a:lstStyle/>
        <a:p>
          <a:r>
            <a:rPr lang="en-US" sz="2000" smtClean="0"/>
            <a:t>Manufacture Goods from Processed Goods</a:t>
          </a:r>
          <a:endParaRPr lang="en-US" sz="2000" dirty="0"/>
        </a:p>
      </dgm:t>
    </dgm:pt>
    <dgm:pt modelId="{AE9E58AB-66A4-4914-A84C-8733F10F2F0D}" type="parTrans" cxnId="{BD034194-7345-4422-A49A-4D3BC9848291}">
      <dgm:prSet/>
      <dgm:spPr/>
      <dgm:t>
        <a:bodyPr/>
        <a:lstStyle/>
        <a:p>
          <a:endParaRPr lang="en-US"/>
        </a:p>
      </dgm:t>
    </dgm:pt>
    <dgm:pt modelId="{8FAD6BA1-DCE0-4B11-9DFE-00DFDED1C3CC}" type="sibTrans" cxnId="{BD034194-7345-4422-A49A-4D3BC9848291}">
      <dgm:prSet/>
      <dgm:spPr/>
      <dgm:t>
        <a:bodyPr/>
        <a:lstStyle/>
        <a:p>
          <a:endParaRPr lang="en-US"/>
        </a:p>
      </dgm:t>
    </dgm:pt>
    <dgm:pt modelId="{BB28E8EE-548C-419E-BADC-1CB6DA7E2C51}">
      <dgm:prSet phldrT="[Text]" custT="1"/>
      <dgm:spPr/>
      <dgm:t>
        <a:bodyPr/>
        <a:lstStyle/>
        <a:p>
          <a:r>
            <a:rPr lang="en-US" sz="2000" smtClean="0"/>
            <a:t>Distribute Goods</a:t>
          </a:r>
          <a:endParaRPr lang="en-US" sz="2000" dirty="0"/>
        </a:p>
      </dgm:t>
    </dgm:pt>
    <dgm:pt modelId="{61D483DF-C514-4BE5-92B1-2AF43D0C8AAB}" type="parTrans" cxnId="{4DF1FA10-3F91-41E8-A852-4E94A578E403}">
      <dgm:prSet/>
      <dgm:spPr/>
      <dgm:t>
        <a:bodyPr/>
        <a:lstStyle/>
        <a:p>
          <a:endParaRPr lang="en-US"/>
        </a:p>
      </dgm:t>
    </dgm:pt>
    <dgm:pt modelId="{6A5D2DC9-AFC6-4AC6-A033-F2BB86F599D5}" type="sibTrans" cxnId="{4DF1FA10-3F91-41E8-A852-4E94A578E403}">
      <dgm:prSet/>
      <dgm:spPr/>
      <dgm:t>
        <a:bodyPr/>
        <a:lstStyle/>
        <a:p>
          <a:endParaRPr lang="en-US"/>
        </a:p>
      </dgm:t>
    </dgm:pt>
    <dgm:pt modelId="{D0135B80-DC74-4C7D-BB19-E232B55C618D}">
      <dgm:prSet phldrT="[Text]" custT="1"/>
      <dgm:spPr/>
      <dgm:t>
        <a:bodyPr/>
        <a:lstStyle/>
        <a:p>
          <a:r>
            <a:rPr lang="en-US" sz="2000" smtClean="0"/>
            <a:t>Manufacture Goods from Raw Goods </a:t>
          </a:r>
          <a:endParaRPr lang="en-US" sz="2000" dirty="0"/>
        </a:p>
      </dgm:t>
    </dgm:pt>
    <dgm:pt modelId="{27C4C6BE-7BA9-4237-852C-0730A96CA456}" type="parTrans" cxnId="{F9729EBB-3D18-4175-B12F-2E2A303551F2}">
      <dgm:prSet/>
      <dgm:spPr/>
      <dgm:t>
        <a:bodyPr/>
        <a:lstStyle/>
        <a:p>
          <a:endParaRPr lang="en-US"/>
        </a:p>
      </dgm:t>
    </dgm:pt>
    <dgm:pt modelId="{B57067E5-6D90-44F5-BBB0-00FBB1ACC46C}" type="sibTrans" cxnId="{F9729EBB-3D18-4175-B12F-2E2A303551F2}">
      <dgm:prSet/>
      <dgm:spPr/>
      <dgm:t>
        <a:bodyPr/>
        <a:lstStyle/>
        <a:p>
          <a:endParaRPr lang="en-US"/>
        </a:p>
      </dgm:t>
    </dgm:pt>
    <dgm:pt modelId="{C9F0338A-0A02-425F-BF37-40689249FFCF}">
      <dgm:prSet phldrT="[Text]" custT="1"/>
      <dgm:spPr/>
      <dgm:t>
        <a:bodyPr/>
        <a:lstStyle/>
        <a:p>
          <a:r>
            <a:rPr lang="en-US" sz="2000" smtClean="0"/>
            <a:t>Provide Services</a:t>
          </a:r>
          <a:endParaRPr lang="en-US" sz="2000" dirty="0"/>
        </a:p>
      </dgm:t>
    </dgm:pt>
    <dgm:pt modelId="{A612B0BC-C0DE-4576-96BC-9912E8119A94}" type="parTrans" cxnId="{87EFAF27-1F13-489B-815A-05552C3D7180}">
      <dgm:prSet/>
      <dgm:spPr/>
      <dgm:t>
        <a:bodyPr/>
        <a:lstStyle/>
        <a:p>
          <a:endParaRPr lang="en-US"/>
        </a:p>
      </dgm:t>
    </dgm:pt>
    <dgm:pt modelId="{D60825BE-8D17-495F-AA0E-C333A49967EF}" type="sibTrans" cxnId="{87EFAF27-1F13-489B-815A-05552C3D7180}">
      <dgm:prSet/>
      <dgm:spPr/>
      <dgm:t>
        <a:bodyPr/>
        <a:lstStyle/>
        <a:p>
          <a:endParaRPr lang="en-US"/>
        </a:p>
      </dgm:t>
    </dgm:pt>
    <dgm:pt modelId="{49ADA1B0-7552-48EB-9BDF-9174195CCC39}" type="pres">
      <dgm:prSet presAssocID="{40F5786A-813A-4945-A3E0-C95E43D2B53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3D4F986-1C5C-4F01-99F7-DB98A87F2892}" type="pres">
      <dgm:prSet presAssocID="{10C9C083-F69E-432F-BEDC-A90F4D815903}" presName="vertOne" presStyleCnt="0"/>
      <dgm:spPr/>
    </dgm:pt>
    <dgm:pt modelId="{1CB6FB0E-3216-435C-BE01-B6C212E4DCD6}" type="pres">
      <dgm:prSet presAssocID="{10C9C083-F69E-432F-BEDC-A90F4D815903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08D7C-FB2C-409D-B170-FBF30D110003}" type="pres">
      <dgm:prSet presAssocID="{10C9C083-F69E-432F-BEDC-A90F4D815903}" presName="parTransOne" presStyleCnt="0"/>
      <dgm:spPr/>
    </dgm:pt>
    <dgm:pt modelId="{77B7407A-E85B-4B28-8019-12F31FAB82BA}" type="pres">
      <dgm:prSet presAssocID="{10C9C083-F69E-432F-BEDC-A90F4D815903}" presName="horzOne" presStyleCnt="0"/>
      <dgm:spPr/>
    </dgm:pt>
    <dgm:pt modelId="{B9FCF7D9-DC2B-46F2-92BE-EABF13D00EBF}" type="pres">
      <dgm:prSet presAssocID="{3C221A48-3A24-4838-B4DA-7C480C97C43A}" presName="vertTwo" presStyleCnt="0"/>
      <dgm:spPr/>
    </dgm:pt>
    <dgm:pt modelId="{D2980161-B24C-4F74-8784-5C99EE8E1F90}" type="pres">
      <dgm:prSet presAssocID="{3C221A48-3A24-4838-B4DA-7C480C97C43A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FEF4CA-6338-4431-A081-F65305D19A95}" type="pres">
      <dgm:prSet presAssocID="{3C221A48-3A24-4838-B4DA-7C480C97C43A}" presName="parTransTwo" presStyleCnt="0"/>
      <dgm:spPr/>
    </dgm:pt>
    <dgm:pt modelId="{514309F9-323E-43D1-8702-E0C422E38B84}" type="pres">
      <dgm:prSet presAssocID="{3C221A48-3A24-4838-B4DA-7C480C97C43A}" presName="horzTwo" presStyleCnt="0"/>
      <dgm:spPr/>
    </dgm:pt>
    <dgm:pt modelId="{8CCEB837-5AA0-40D9-9B4F-B1C217A9DC1F}" type="pres">
      <dgm:prSet presAssocID="{1206BE42-7BDF-4DAD-94E9-0CF971F0C7C5}" presName="vertThree" presStyleCnt="0"/>
      <dgm:spPr/>
    </dgm:pt>
    <dgm:pt modelId="{E037B29B-5A02-4C08-9529-BF859353F4B4}" type="pres">
      <dgm:prSet presAssocID="{1206BE42-7BDF-4DAD-94E9-0CF971F0C7C5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6D5335-2912-4BE1-B58F-6F0F0C7F5F47}" type="pres">
      <dgm:prSet presAssocID="{1206BE42-7BDF-4DAD-94E9-0CF971F0C7C5}" presName="horzThree" presStyleCnt="0"/>
      <dgm:spPr/>
    </dgm:pt>
    <dgm:pt modelId="{B42F7BCF-45F9-4D22-AD57-CB88DEAFEBC7}" type="pres">
      <dgm:prSet presAssocID="{8FAD6BA1-DCE0-4B11-9DFE-00DFDED1C3CC}" presName="sibSpaceThree" presStyleCnt="0"/>
      <dgm:spPr/>
    </dgm:pt>
    <dgm:pt modelId="{475E3EC7-E416-44ED-AC7A-170ECC771BC2}" type="pres">
      <dgm:prSet presAssocID="{BB28E8EE-548C-419E-BADC-1CB6DA7E2C51}" presName="vertThree" presStyleCnt="0"/>
      <dgm:spPr/>
    </dgm:pt>
    <dgm:pt modelId="{7D7D56F1-25AB-4A87-8103-796615798177}" type="pres">
      <dgm:prSet presAssocID="{BB28E8EE-548C-419E-BADC-1CB6DA7E2C51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665388-0107-44EA-A1CE-987FEA39DDD2}" type="pres">
      <dgm:prSet presAssocID="{BB28E8EE-548C-419E-BADC-1CB6DA7E2C51}" presName="horzThree" presStyleCnt="0"/>
      <dgm:spPr/>
    </dgm:pt>
    <dgm:pt modelId="{4B2E8166-C1B6-4489-9C6C-1787518EE536}" type="pres">
      <dgm:prSet presAssocID="{227D513C-BC1D-42DE-B86F-0130731B31F0}" presName="sibSpaceTwo" presStyleCnt="0"/>
      <dgm:spPr/>
    </dgm:pt>
    <dgm:pt modelId="{65E466D0-03E6-4C2D-B3B4-C90FD80E97DD}" type="pres">
      <dgm:prSet presAssocID="{D0135B80-DC74-4C7D-BB19-E232B55C618D}" presName="vertTwo" presStyleCnt="0"/>
      <dgm:spPr/>
    </dgm:pt>
    <dgm:pt modelId="{F7033182-729E-4CB3-A874-D8E42B604347}" type="pres">
      <dgm:prSet presAssocID="{D0135B80-DC74-4C7D-BB19-E232B55C618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03F2DF-01C2-4497-88F6-366026752FEB}" type="pres">
      <dgm:prSet presAssocID="{D0135B80-DC74-4C7D-BB19-E232B55C618D}" presName="parTransTwo" presStyleCnt="0"/>
      <dgm:spPr/>
    </dgm:pt>
    <dgm:pt modelId="{583A2910-219E-40F2-9398-8EEFD3974BBB}" type="pres">
      <dgm:prSet presAssocID="{D0135B80-DC74-4C7D-BB19-E232B55C618D}" presName="horzTwo" presStyleCnt="0"/>
      <dgm:spPr/>
    </dgm:pt>
    <dgm:pt modelId="{6E292676-70DE-453B-AEB9-265BE797586A}" type="pres">
      <dgm:prSet presAssocID="{C9F0338A-0A02-425F-BF37-40689249FFCF}" presName="vertThree" presStyleCnt="0"/>
      <dgm:spPr/>
    </dgm:pt>
    <dgm:pt modelId="{D2979EE5-E5A3-41BA-A5B2-37D69DC417C3}" type="pres">
      <dgm:prSet presAssocID="{C9F0338A-0A02-425F-BF37-40689249FFCF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838053-F49A-47E6-BD95-F02248543CAC}" type="pres">
      <dgm:prSet presAssocID="{C9F0338A-0A02-425F-BF37-40689249FFCF}" presName="horzThree" presStyleCnt="0"/>
      <dgm:spPr/>
    </dgm:pt>
  </dgm:ptLst>
  <dgm:cxnLst>
    <dgm:cxn modelId="{E2B10C33-D828-4A95-8C36-4D2BC8C5D28F}" type="presOf" srcId="{D0135B80-DC74-4C7D-BB19-E232B55C618D}" destId="{F7033182-729E-4CB3-A874-D8E42B604347}" srcOrd="0" destOrd="0" presId="urn:microsoft.com/office/officeart/2005/8/layout/hierarchy4"/>
    <dgm:cxn modelId="{F9729EBB-3D18-4175-B12F-2E2A303551F2}" srcId="{10C9C083-F69E-432F-BEDC-A90F4D815903}" destId="{D0135B80-DC74-4C7D-BB19-E232B55C618D}" srcOrd="1" destOrd="0" parTransId="{27C4C6BE-7BA9-4237-852C-0730A96CA456}" sibTransId="{B57067E5-6D90-44F5-BBB0-00FBB1ACC46C}"/>
    <dgm:cxn modelId="{311CD41C-88CD-4168-9EF3-222845E151D5}" type="presOf" srcId="{BB28E8EE-548C-419E-BADC-1CB6DA7E2C51}" destId="{7D7D56F1-25AB-4A87-8103-796615798177}" srcOrd="0" destOrd="0" presId="urn:microsoft.com/office/officeart/2005/8/layout/hierarchy4"/>
    <dgm:cxn modelId="{398D2B51-BB00-45B3-9B90-3E9278351796}" type="presOf" srcId="{3C221A48-3A24-4838-B4DA-7C480C97C43A}" destId="{D2980161-B24C-4F74-8784-5C99EE8E1F90}" srcOrd="0" destOrd="0" presId="urn:microsoft.com/office/officeart/2005/8/layout/hierarchy4"/>
    <dgm:cxn modelId="{14AC3F03-2C6F-4C04-B883-B185533E52B0}" type="presOf" srcId="{10C9C083-F69E-432F-BEDC-A90F4D815903}" destId="{1CB6FB0E-3216-435C-BE01-B6C212E4DCD6}" srcOrd="0" destOrd="0" presId="urn:microsoft.com/office/officeart/2005/8/layout/hierarchy4"/>
    <dgm:cxn modelId="{BD034194-7345-4422-A49A-4D3BC9848291}" srcId="{3C221A48-3A24-4838-B4DA-7C480C97C43A}" destId="{1206BE42-7BDF-4DAD-94E9-0CF971F0C7C5}" srcOrd="0" destOrd="0" parTransId="{AE9E58AB-66A4-4914-A84C-8733F10F2F0D}" sibTransId="{8FAD6BA1-DCE0-4B11-9DFE-00DFDED1C3CC}"/>
    <dgm:cxn modelId="{BD8A4530-F5A6-4E43-8365-7C98434C8873}" type="presOf" srcId="{40F5786A-813A-4945-A3E0-C95E43D2B535}" destId="{49ADA1B0-7552-48EB-9BDF-9174195CCC39}" srcOrd="0" destOrd="0" presId="urn:microsoft.com/office/officeart/2005/8/layout/hierarchy4"/>
    <dgm:cxn modelId="{A0ACC00E-92F3-4220-BC7A-427818E85E5D}" srcId="{40F5786A-813A-4945-A3E0-C95E43D2B535}" destId="{10C9C083-F69E-432F-BEDC-A90F4D815903}" srcOrd="0" destOrd="0" parTransId="{62006B5A-8E04-48FD-BA8D-A5556A732871}" sibTransId="{347F5444-7354-4257-A25C-24BE157F8547}"/>
    <dgm:cxn modelId="{8D665233-B9BC-45FA-8F7D-6A4CF8DDFADC}" type="presOf" srcId="{C9F0338A-0A02-425F-BF37-40689249FFCF}" destId="{D2979EE5-E5A3-41BA-A5B2-37D69DC417C3}" srcOrd="0" destOrd="0" presId="urn:microsoft.com/office/officeart/2005/8/layout/hierarchy4"/>
    <dgm:cxn modelId="{57D360C8-C911-4E48-8EED-1CFF3976EE79}" type="presOf" srcId="{1206BE42-7BDF-4DAD-94E9-0CF971F0C7C5}" destId="{E037B29B-5A02-4C08-9529-BF859353F4B4}" srcOrd="0" destOrd="0" presId="urn:microsoft.com/office/officeart/2005/8/layout/hierarchy4"/>
    <dgm:cxn modelId="{39C51AB4-AAF3-41F0-B151-B39790C4053A}" srcId="{10C9C083-F69E-432F-BEDC-A90F4D815903}" destId="{3C221A48-3A24-4838-B4DA-7C480C97C43A}" srcOrd="0" destOrd="0" parTransId="{110D36E9-C01B-49CD-8EF0-1C42E9210046}" sibTransId="{227D513C-BC1D-42DE-B86F-0130731B31F0}"/>
    <dgm:cxn modelId="{4DF1FA10-3F91-41E8-A852-4E94A578E403}" srcId="{3C221A48-3A24-4838-B4DA-7C480C97C43A}" destId="{BB28E8EE-548C-419E-BADC-1CB6DA7E2C51}" srcOrd="1" destOrd="0" parTransId="{61D483DF-C514-4BE5-92B1-2AF43D0C8AAB}" sibTransId="{6A5D2DC9-AFC6-4AC6-A033-F2BB86F599D5}"/>
    <dgm:cxn modelId="{87EFAF27-1F13-489B-815A-05552C3D7180}" srcId="{D0135B80-DC74-4C7D-BB19-E232B55C618D}" destId="{C9F0338A-0A02-425F-BF37-40689249FFCF}" srcOrd="0" destOrd="0" parTransId="{A612B0BC-C0DE-4576-96BC-9912E8119A94}" sibTransId="{D60825BE-8D17-495F-AA0E-C333A49967EF}"/>
    <dgm:cxn modelId="{BC9A3218-8395-4D5D-AA72-2AF619204221}" type="presParOf" srcId="{49ADA1B0-7552-48EB-9BDF-9174195CCC39}" destId="{53D4F986-1C5C-4F01-99F7-DB98A87F2892}" srcOrd="0" destOrd="0" presId="urn:microsoft.com/office/officeart/2005/8/layout/hierarchy4"/>
    <dgm:cxn modelId="{B10E4FF0-E38E-44F3-9763-ACA5B1B49F59}" type="presParOf" srcId="{53D4F986-1C5C-4F01-99F7-DB98A87F2892}" destId="{1CB6FB0E-3216-435C-BE01-B6C212E4DCD6}" srcOrd="0" destOrd="0" presId="urn:microsoft.com/office/officeart/2005/8/layout/hierarchy4"/>
    <dgm:cxn modelId="{CECF8125-8234-4337-9CEF-EC0373953D1E}" type="presParOf" srcId="{53D4F986-1C5C-4F01-99F7-DB98A87F2892}" destId="{0E608D7C-FB2C-409D-B170-FBF30D110003}" srcOrd="1" destOrd="0" presId="urn:microsoft.com/office/officeart/2005/8/layout/hierarchy4"/>
    <dgm:cxn modelId="{3391A9CE-64B8-4588-9A64-034439B1D4FC}" type="presParOf" srcId="{53D4F986-1C5C-4F01-99F7-DB98A87F2892}" destId="{77B7407A-E85B-4B28-8019-12F31FAB82BA}" srcOrd="2" destOrd="0" presId="urn:microsoft.com/office/officeart/2005/8/layout/hierarchy4"/>
    <dgm:cxn modelId="{F003D5AF-1CD1-4AAA-A736-C6644012D101}" type="presParOf" srcId="{77B7407A-E85B-4B28-8019-12F31FAB82BA}" destId="{B9FCF7D9-DC2B-46F2-92BE-EABF13D00EBF}" srcOrd="0" destOrd="0" presId="urn:microsoft.com/office/officeart/2005/8/layout/hierarchy4"/>
    <dgm:cxn modelId="{619ADD9A-0D44-4EF8-9CCE-4EFAF38763AF}" type="presParOf" srcId="{B9FCF7D9-DC2B-46F2-92BE-EABF13D00EBF}" destId="{D2980161-B24C-4F74-8784-5C99EE8E1F90}" srcOrd="0" destOrd="0" presId="urn:microsoft.com/office/officeart/2005/8/layout/hierarchy4"/>
    <dgm:cxn modelId="{B54AC31C-CEF6-4B17-9B91-37544E60D8D7}" type="presParOf" srcId="{B9FCF7D9-DC2B-46F2-92BE-EABF13D00EBF}" destId="{30FEF4CA-6338-4431-A081-F65305D19A95}" srcOrd="1" destOrd="0" presId="urn:microsoft.com/office/officeart/2005/8/layout/hierarchy4"/>
    <dgm:cxn modelId="{1EB70672-B22B-45EE-8D7F-7E55DFCCCC75}" type="presParOf" srcId="{B9FCF7D9-DC2B-46F2-92BE-EABF13D00EBF}" destId="{514309F9-323E-43D1-8702-E0C422E38B84}" srcOrd="2" destOrd="0" presId="urn:microsoft.com/office/officeart/2005/8/layout/hierarchy4"/>
    <dgm:cxn modelId="{4BA1243E-0F4D-4257-90A1-43953B2E8376}" type="presParOf" srcId="{514309F9-323E-43D1-8702-E0C422E38B84}" destId="{8CCEB837-5AA0-40D9-9B4F-B1C217A9DC1F}" srcOrd="0" destOrd="0" presId="urn:microsoft.com/office/officeart/2005/8/layout/hierarchy4"/>
    <dgm:cxn modelId="{AE2C546E-F73D-4956-8EF2-64EBF1D5F828}" type="presParOf" srcId="{8CCEB837-5AA0-40D9-9B4F-B1C217A9DC1F}" destId="{E037B29B-5A02-4C08-9529-BF859353F4B4}" srcOrd="0" destOrd="0" presId="urn:microsoft.com/office/officeart/2005/8/layout/hierarchy4"/>
    <dgm:cxn modelId="{AAC4245A-EA9E-4FAA-9EF0-C5343979EE35}" type="presParOf" srcId="{8CCEB837-5AA0-40D9-9B4F-B1C217A9DC1F}" destId="{526D5335-2912-4BE1-B58F-6F0F0C7F5F47}" srcOrd="1" destOrd="0" presId="urn:microsoft.com/office/officeart/2005/8/layout/hierarchy4"/>
    <dgm:cxn modelId="{4462B8CB-5243-4821-943C-AA988D81D6D1}" type="presParOf" srcId="{514309F9-323E-43D1-8702-E0C422E38B84}" destId="{B42F7BCF-45F9-4D22-AD57-CB88DEAFEBC7}" srcOrd="1" destOrd="0" presId="urn:microsoft.com/office/officeart/2005/8/layout/hierarchy4"/>
    <dgm:cxn modelId="{87F9E188-8EEC-4D15-8518-FB2ACDB8A435}" type="presParOf" srcId="{514309F9-323E-43D1-8702-E0C422E38B84}" destId="{475E3EC7-E416-44ED-AC7A-170ECC771BC2}" srcOrd="2" destOrd="0" presId="urn:microsoft.com/office/officeart/2005/8/layout/hierarchy4"/>
    <dgm:cxn modelId="{4FAC73AF-47CF-4B01-AA09-66E7F10E3D9A}" type="presParOf" srcId="{475E3EC7-E416-44ED-AC7A-170ECC771BC2}" destId="{7D7D56F1-25AB-4A87-8103-796615798177}" srcOrd="0" destOrd="0" presId="urn:microsoft.com/office/officeart/2005/8/layout/hierarchy4"/>
    <dgm:cxn modelId="{0A583938-7F67-4779-93CF-170E238F6782}" type="presParOf" srcId="{475E3EC7-E416-44ED-AC7A-170ECC771BC2}" destId="{71665388-0107-44EA-A1CE-987FEA39DDD2}" srcOrd="1" destOrd="0" presId="urn:microsoft.com/office/officeart/2005/8/layout/hierarchy4"/>
    <dgm:cxn modelId="{1972B870-4399-41DC-B9FA-9BEDCB6547B5}" type="presParOf" srcId="{77B7407A-E85B-4B28-8019-12F31FAB82BA}" destId="{4B2E8166-C1B6-4489-9C6C-1787518EE536}" srcOrd="1" destOrd="0" presId="urn:microsoft.com/office/officeart/2005/8/layout/hierarchy4"/>
    <dgm:cxn modelId="{68EE9671-1ACD-43F5-A0D9-9211EC709C86}" type="presParOf" srcId="{77B7407A-E85B-4B28-8019-12F31FAB82BA}" destId="{65E466D0-03E6-4C2D-B3B4-C90FD80E97DD}" srcOrd="2" destOrd="0" presId="urn:microsoft.com/office/officeart/2005/8/layout/hierarchy4"/>
    <dgm:cxn modelId="{034F0722-8D96-4DB4-9F78-C3D1D191E014}" type="presParOf" srcId="{65E466D0-03E6-4C2D-B3B4-C90FD80E97DD}" destId="{F7033182-729E-4CB3-A874-D8E42B604347}" srcOrd="0" destOrd="0" presId="urn:microsoft.com/office/officeart/2005/8/layout/hierarchy4"/>
    <dgm:cxn modelId="{53DC9673-599A-4946-8509-3BDC4CFD3DE1}" type="presParOf" srcId="{65E466D0-03E6-4C2D-B3B4-C90FD80E97DD}" destId="{2A03F2DF-01C2-4497-88F6-366026752FEB}" srcOrd="1" destOrd="0" presId="urn:microsoft.com/office/officeart/2005/8/layout/hierarchy4"/>
    <dgm:cxn modelId="{E96F79A8-9FD4-4A5C-9939-AC8305159C63}" type="presParOf" srcId="{65E466D0-03E6-4C2D-B3B4-C90FD80E97DD}" destId="{583A2910-219E-40F2-9398-8EEFD3974BBB}" srcOrd="2" destOrd="0" presId="urn:microsoft.com/office/officeart/2005/8/layout/hierarchy4"/>
    <dgm:cxn modelId="{C9A6C036-E4BE-402C-B9A8-AC5CE91EEF54}" type="presParOf" srcId="{583A2910-219E-40F2-9398-8EEFD3974BBB}" destId="{6E292676-70DE-453B-AEB9-265BE797586A}" srcOrd="0" destOrd="0" presId="urn:microsoft.com/office/officeart/2005/8/layout/hierarchy4"/>
    <dgm:cxn modelId="{57BB2636-C08E-42D2-BEE3-B705A32003BD}" type="presParOf" srcId="{6E292676-70DE-453B-AEB9-265BE797586A}" destId="{D2979EE5-E5A3-41BA-A5B2-37D69DC417C3}" srcOrd="0" destOrd="0" presId="urn:microsoft.com/office/officeart/2005/8/layout/hierarchy4"/>
    <dgm:cxn modelId="{2CC5E120-7700-4DE0-B088-80DBF7E4254E}" type="presParOf" srcId="{6E292676-70DE-453B-AEB9-265BE797586A}" destId="{D3838053-F49A-47E6-BD95-F02248543CA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86609D-3C82-444B-B630-01B972A80CF4}" type="doc">
      <dgm:prSet loTypeId="urn:microsoft.com/office/officeart/2005/8/layout/pList2#2" loCatId="list" qsTypeId="urn:microsoft.com/office/officeart/2005/8/quickstyle/simple1" qsCatId="simple" csTypeId="urn:microsoft.com/office/officeart/2005/8/colors/accent1_2" csCatId="accent1" phldr="1"/>
      <dgm:spPr/>
    </dgm:pt>
    <dgm:pt modelId="{733034E4-856F-48A9-BF36-949A346636FC}">
      <dgm:prSet phldrT="[Text]" custT="1"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pPr algn="l"/>
          <a:r>
            <a:rPr lang="en-US" sz="2000" dirty="0" smtClean="0">
              <a:solidFill>
                <a:schemeClr val="tx1"/>
              </a:solidFill>
            </a:rPr>
            <a:t>financial</a:t>
          </a:r>
          <a:endParaRPr lang="en-US" sz="2000" dirty="0">
            <a:solidFill>
              <a:schemeClr val="tx1"/>
            </a:solidFill>
          </a:endParaRPr>
        </a:p>
      </dgm:t>
    </dgm:pt>
    <dgm:pt modelId="{18604D20-41C7-4489-96EB-25836218D5CC}" type="parTrans" cxnId="{0DFA8B7C-BB5D-4D75-BD50-F7FDAAC19FCB}">
      <dgm:prSet/>
      <dgm:spPr/>
      <dgm:t>
        <a:bodyPr/>
        <a:lstStyle/>
        <a:p>
          <a:endParaRPr lang="en-US"/>
        </a:p>
      </dgm:t>
    </dgm:pt>
    <dgm:pt modelId="{6778BEC4-EEB4-4FE0-8466-107A2F0A8E38}" type="sibTrans" cxnId="{0DFA8B7C-BB5D-4D75-BD50-F7FDAAC19FCB}">
      <dgm:prSet/>
      <dgm:spPr/>
      <dgm:t>
        <a:bodyPr/>
        <a:lstStyle/>
        <a:p>
          <a:endParaRPr lang="en-US"/>
        </a:p>
      </dgm:t>
    </dgm:pt>
    <dgm:pt modelId="{F5D39864-A30B-443A-9418-3D0726926846}">
      <dgm:prSet phldrT="[Text]" custT="1"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human</a:t>
          </a:r>
          <a:endParaRPr lang="en-US" sz="2000" dirty="0">
            <a:solidFill>
              <a:schemeClr val="tx1"/>
            </a:solidFill>
          </a:endParaRPr>
        </a:p>
      </dgm:t>
    </dgm:pt>
    <dgm:pt modelId="{D5067C00-7916-40EE-AA94-91819A19F39C}" type="parTrans" cxnId="{9542BB52-F61A-4405-B19C-F315B3AD197D}">
      <dgm:prSet/>
      <dgm:spPr/>
      <dgm:t>
        <a:bodyPr/>
        <a:lstStyle/>
        <a:p>
          <a:endParaRPr lang="en-US"/>
        </a:p>
      </dgm:t>
    </dgm:pt>
    <dgm:pt modelId="{07C09A50-BBAB-410C-9D99-8E161A2F6893}" type="sibTrans" cxnId="{9542BB52-F61A-4405-B19C-F315B3AD197D}">
      <dgm:prSet/>
      <dgm:spPr/>
      <dgm:t>
        <a:bodyPr/>
        <a:lstStyle/>
        <a:p>
          <a:endParaRPr lang="en-US"/>
        </a:p>
      </dgm:t>
    </dgm:pt>
    <dgm:pt modelId="{6F22EC73-7846-4EDC-8D7F-B1DCA9CD7FC3}">
      <dgm:prSet phldrT="[Text]" custT="1"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en-US" sz="2000" dirty="0" err="1" smtClean="0"/>
            <a:t>N</a:t>
          </a:r>
          <a:r>
            <a:rPr lang="en-US" sz="2000" dirty="0" err="1" smtClean="0">
              <a:solidFill>
                <a:schemeClr val="tx1"/>
              </a:solidFill>
            </a:rPr>
            <a:t>natural</a:t>
          </a:r>
          <a:r>
            <a:rPr lang="en-US" sz="2000" dirty="0" smtClean="0">
              <a:solidFill>
                <a:schemeClr val="tx1"/>
              </a:solidFill>
            </a:rPr>
            <a:t> resources</a:t>
          </a:r>
          <a:endParaRPr lang="en-US" sz="2000" dirty="0"/>
        </a:p>
      </dgm:t>
    </dgm:pt>
    <dgm:pt modelId="{4C070CE5-0174-4814-8DB6-B239FE75785C}" type="parTrans" cxnId="{B1CEC807-6631-4CF4-8E42-497D3CC90CA2}">
      <dgm:prSet/>
      <dgm:spPr/>
      <dgm:t>
        <a:bodyPr/>
        <a:lstStyle/>
        <a:p>
          <a:endParaRPr lang="en-US"/>
        </a:p>
      </dgm:t>
    </dgm:pt>
    <dgm:pt modelId="{22D110C9-51CA-45C5-A21B-93EFC2F0267B}" type="sibTrans" cxnId="{B1CEC807-6631-4CF4-8E42-497D3CC90CA2}">
      <dgm:prSet/>
      <dgm:spPr/>
      <dgm:t>
        <a:bodyPr/>
        <a:lstStyle/>
        <a:p>
          <a:endParaRPr lang="en-US"/>
        </a:p>
      </dgm:t>
    </dgm:pt>
    <dgm:pt modelId="{07E740D4-4D91-40CF-B731-09E5FB9B29FF}" type="pres">
      <dgm:prSet presAssocID="{AF86609D-3C82-444B-B630-01B972A80CF4}" presName="Name0" presStyleCnt="0">
        <dgm:presLayoutVars>
          <dgm:dir/>
          <dgm:resizeHandles val="exact"/>
        </dgm:presLayoutVars>
      </dgm:prSet>
      <dgm:spPr/>
    </dgm:pt>
    <dgm:pt modelId="{E43C8601-FFEE-452E-846B-45DE0DF5E24A}" type="pres">
      <dgm:prSet presAssocID="{AF86609D-3C82-444B-B630-01B972A80CF4}" presName="bkgdShp" presStyleLbl="alignAccFollowNode1" presStyleIdx="0" presStyleCnt="1"/>
      <dgm:spPr>
        <a:ln>
          <a:solidFill>
            <a:schemeClr val="bg1">
              <a:lumMod val="75000"/>
              <a:alpha val="90000"/>
            </a:schemeClr>
          </a:solidFill>
        </a:ln>
      </dgm:spPr>
    </dgm:pt>
    <dgm:pt modelId="{D1C0132C-C14D-4837-972E-8F1995153B04}" type="pres">
      <dgm:prSet presAssocID="{AF86609D-3C82-444B-B630-01B972A80CF4}" presName="linComp" presStyleCnt="0"/>
      <dgm:spPr/>
    </dgm:pt>
    <dgm:pt modelId="{AB30A9AE-A11D-47D9-8CC4-DD449C181981}" type="pres">
      <dgm:prSet presAssocID="{733034E4-856F-48A9-BF36-949A346636FC}" presName="compNode" presStyleCnt="0"/>
      <dgm:spPr/>
    </dgm:pt>
    <dgm:pt modelId="{C213618A-AE86-4AE4-AFF4-E53C75404186}" type="pres">
      <dgm:prSet presAssocID="{733034E4-856F-48A9-BF36-949A346636F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BCB7C-2DC6-4F6F-BB3C-057A87637297}" type="pres">
      <dgm:prSet presAssocID="{733034E4-856F-48A9-BF36-949A346636FC}" presName="invisiNode" presStyleLbl="node1" presStyleIdx="0" presStyleCnt="3"/>
      <dgm:spPr/>
    </dgm:pt>
    <dgm:pt modelId="{6328A02A-FD9E-4C78-87DD-35846166A588}" type="pres">
      <dgm:prSet presAssocID="{733034E4-856F-48A9-BF36-949A346636FC}" presName="imagNode" presStyleLbl="fgImgPlace1" presStyleIdx="0" presStyleCnt="3"/>
      <dgm:spPr/>
    </dgm:pt>
    <dgm:pt modelId="{0E97A51A-E206-4D3F-A5F8-1645F4B92413}" type="pres">
      <dgm:prSet presAssocID="{6778BEC4-EEB4-4FE0-8466-107A2F0A8E38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0547F59-0A5B-47C8-8BFB-F35EDE4AC9D9}" type="pres">
      <dgm:prSet presAssocID="{F5D39864-A30B-443A-9418-3D0726926846}" presName="compNode" presStyleCnt="0"/>
      <dgm:spPr/>
    </dgm:pt>
    <dgm:pt modelId="{8A1257A3-0628-4C82-8A3C-F697E3656BC5}" type="pres">
      <dgm:prSet presAssocID="{F5D39864-A30B-443A-9418-3D07269268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5C408-B6AC-424B-902E-22C2D4FEC49E}" type="pres">
      <dgm:prSet presAssocID="{F5D39864-A30B-443A-9418-3D0726926846}" presName="invisiNode" presStyleLbl="node1" presStyleIdx="1" presStyleCnt="3"/>
      <dgm:spPr/>
    </dgm:pt>
    <dgm:pt modelId="{2B73E3A1-66B7-4A00-A12E-4DC8AD5D26EB}" type="pres">
      <dgm:prSet presAssocID="{F5D39864-A30B-443A-9418-3D0726926846}" presName="imagNode" presStyleLbl="fgImgPlace1" presStyleIdx="1" presStyleCnt="3"/>
      <dgm:spPr/>
    </dgm:pt>
    <dgm:pt modelId="{04A2D68E-C3BD-437E-A97B-5E1DBE50A42B}" type="pres">
      <dgm:prSet presAssocID="{07C09A50-BBAB-410C-9D99-8E161A2F689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4BB40D9-A952-4FAA-B913-5EDEFAD89D55}" type="pres">
      <dgm:prSet presAssocID="{6F22EC73-7846-4EDC-8D7F-B1DCA9CD7FC3}" presName="compNode" presStyleCnt="0"/>
      <dgm:spPr/>
    </dgm:pt>
    <dgm:pt modelId="{CA4B59A9-30AB-4C1F-8A30-F122A36A376A}" type="pres">
      <dgm:prSet presAssocID="{6F22EC73-7846-4EDC-8D7F-B1DCA9CD7FC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1890B-62B9-432E-90C6-59A11E61C77B}" type="pres">
      <dgm:prSet presAssocID="{6F22EC73-7846-4EDC-8D7F-B1DCA9CD7FC3}" presName="invisiNode" presStyleLbl="node1" presStyleIdx="2" presStyleCnt="3"/>
      <dgm:spPr/>
    </dgm:pt>
    <dgm:pt modelId="{B7BE464F-4531-4860-952A-99128473F7DE}" type="pres">
      <dgm:prSet presAssocID="{6F22EC73-7846-4EDC-8D7F-B1DCA9CD7FC3}" presName="imagNode" presStyleLbl="fgImgPlace1" presStyleIdx="2" presStyleCnt="3"/>
      <dgm:spPr/>
    </dgm:pt>
  </dgm:ptLst>
  <dgm:cxnLst>
    <dgm:cxn modelId="{49A99273-1124-4F33-91CE-8C089B459D87}" type="presOf" srcId="{AF86609D-3C82-444B-B630-01B972A80CF4}" destId="{07E740D4-4D91-40CF-B731-09E5FB9B29FF}" srcOrd="0" destOrd="0" presId="urn:microsoft.com/office/officeart/2005/8/layout/pList2#2"/>
    <dgm:cxn modelId="{B1CEC807-6631-4CF4-8E42-497D3CC90CA2}" srcId="{AF86609D-3C82-444B-B630-01B972A80CF4}" destId="{6F22EC73-7846-4EDC-8D7F-B1DCA9CD7FC3}" srcOrd="2" destOrd="0" parTransId="{4C070CE5-0174-4814-8DB6-B239FE75785C}" sibTransId="{22D110C9-51CA-45C5-A21B-93EFC2F0267B}"/>
    <dgm:cxn modelId="{0DFA8B7C-BB5D-4D75-BD50-F7FDAAC19FCB}" srcId="{AF86609D-3C82-444B-B630-01B972A80CF4}" destId="{733034E4-856F-48A9-BF36-949A346636FC}" srcOrd="0" destOrd="0" parTransId="{18604D20-41C7-4489-96EB-25836218D5CC}" sibTransId="{6778BEC4-EEB4-4FE0-8466-107A2F0A8E38}"/>
    <dgm:cxn modelId="{1C36CAD7-6415-4C96-974B-CD3B903CC6DA}" type="presOf" srcId="{07C09A50-BBAB-410C-9D99-8E161A2F6893}" destId="{04A2D68E-C3BD-437E-A97B-5E1DBE50A42B}" srcOrd="0" destOrd="0" presId="urn:microsoft.com/office/officeart/2005/8/layout/pList2#2"/>
    <dgm:cxn modelId="{80772E15-EFCF-4307-9003-AE27AFA50A1B}" type="presOf" srcId="{6F22EC73-7846-4EDC-8D7F-B1DCA9CD7FC3}" destId="{CA4B59A9-30AB-4C1F-8A30-F122A36A376A}" srcOrd="0" destOrd="0" presId="urn:microsoft.com/office/officeart/2005/8/layout/pList2#2"/>
    <dgm:cxn modelId="{9542BB52-F61A-4405-B19C-F315B3AD197D}" srcId="{AF86609D-3C82-444B-B630-01B972A80CF4}" destId="{F5D39864-A30B-443A-9418-3D0726926846}" srcOrd="1" destOrd="0" parTransId="{D5067C00-7916-40EE-AA94-91819A19F39C}" sibTransId="{07C09A50-BBAB-410C-9D99-8E161A2F6893}"/>
    <dgm:cxn modelId="{BA5B79C1-8D2B-4B8E-B546-31E74FA03DC4}" type="presOf" srcId="{F5D39864-A30B-443A-9418-3D0726926846}" destId="{8A1257A3-0628-4C82-8A3C-F697E3656BC5}" srcOrd="0" destOrd="0" presId="urn:microsoft.com/office/officeart/2005/8/layout/pList2#2"/>
    <dgm:cxn modelId="{8C51980E-9B7A-4DFB-93E8-CB1A9182217D}" type="presOf" srcId="{733034E4-856F-48A9-BF36-949A346636FC}" destId="{C213618A-AE86-4AE4-AFF4-E53C75404186}" srcOrd="0" destOrd="0" presId="urn:microsoft.com/office/officeart/2005/8/layout/pList2#2"/>
    <dgm:cxn modelId="{87F5FD54-DE9F-4E45-8D21-26DFC437E0C1}" type="presOf" srcId="{6778BEC4-EEB4-4FE0-8466-107A2F0A8E38}" destId="{0E97A51A-E206-4D3F-A5F8-1645F4B92413}" srcOrd="0" destOrd="0" presId="urn:microsoft.com/office/officeart/2005/8/layout/pList2#2"/>
    <dgm:cxn modelId="{F50F5F54-AADE-4C4F-9A43-7C173424C447}" type="presParOf" srcId="{07E740D4-4D91-40CF-B731-09E5FB9B29FF}" destId="{E43C8601-FFEE-452E-846B-45DE0DF5E24A}" srcOrd="0" destOrd="0" presId="urn:microsoft.com/office/officeart/2005/8/layout/pList2#2"/>
    <dgm:cxn modelId="{1D2E2E68-1CAB-49EF-85E5-33A85A3E46B2}" type="presParOf" srcId="{07E740D4-4D91-40CF-B731-09E5FB9B29FF}" destId="{D1C0132C-C14D-4837-972E-8F1995153B04}" srcOrd="1" destOrd="0" presId="urn:microsoft.com/office/officeart/2005/8/layout/pList2#2"/>
    <dgm:cxn modelId="{76E5E0C0-D750-435F-A827-25A2D0922993}" type="presParOf" srcId="{D1C0132C-C14D-4837-972E-8F1995153B04}" destId="{AB30A9AE-A11D-47D9-8CC4-DD449C181981}" srcOrd="0" destOrd="0" presId="urn:microsoft.com/office/officeart/2005/8/layout/pList2#2"/>
    <dgm:cxn modelId="{63AF0FAE-5743-4745-A411-3BCC5C46BB00}" type="presParOf" srcId="{AB30A9AE-A11D-47D9-8CC4-DD449C181981}" destId="{C213618A-AE86-4AE4-AFF4-E53C75404186}" srcOrd="0" destOrd="0" presId="urn:microsoft.com/office/officeart/2005/8/layout/pList2#2"/>
    <dgm:cxn modelId="{69B844AC-A332-4688-BC6E-7438E66B646C}" type="presParOf" srcId="{AB30A9AE-A11D-47D9-8CC4-DD449C181981}" destId="{206BCB7C-2DC6-4F6F-BB3C-057A87637297}" srcOrd="1" destOrd="0" presId="urn:microsoft.com/office/officeart/2005/8/layout/pList2#2"/>
    <dgm:cxn modelId="{D79E322E-9FC2-4B1C-84D2-334C19138C85}" type="presParOf" srcId="{AB30A9AE-A11D-47D9-8CC4-DD449C181981}" destId="{6328A02A-FD9E-4C78-87DD-35846166A588}" srcOrd="2" destOrd="0" presId="urn:microsoft.com/office/officeart/2005/8/layout/pList2#2"/>
    <dgm:cxn modelId="{E089B332-C26C-4C68-9376-812E392A081C}" type="presParOf" srcId="{D1C0132C-C14D-4837-972E-8F1995153B04}" destId="{0E97A51A-E206-4D3F-A5F8-1645F4B92413}" srcOrd="1" destOrd="0" presId="urn:microsoft.com/office/officeart/2005/8/layout/pList2#2"/>
    <dgm:cxn modelId="{59E72D0F-0ACC-4ADE-8F81-5DAB4A5F3ABC}" type="presParOf" srcId="{D1C0132C-C14D-4837-972E-8F1995153B04}" destId="{60547F59-0A5B-47C8-8BFB-F35EDE4AC9D9}" srcOrd="2" destOrd="0" presId="urn:microsoft.com/office/officeart/2005/8/layout/pList2#2"/>
    <dgm:cxn modelId="{D956F4E1-E973-4B0A-A27E-407DB5F1DA31}" type="presParOf" srcId="{60547F59-0A5B-47C8-8BFB-F35EDE4AC9D9}" destId="{8A1257A3-0628-4C82-8A3C-F697E3656BC5}" srcOrd="0" destOrd="0" presId="urn:microsoft.com/office/officeart/2005/8/layout/pList2#2"/>
    <dgm:cxn modelId="{78E7CE52-EACD-4CF0-B56E-7B842C188562}" type="presParOf" srcId="{60547F59-0A5B-47C8-8BFB-F35EDE4AC9D9}" destId="{9EA5C408-B6AC-424B-902E-22C2D4FEC49E}" srcOrd="1" destOrd="0" presId="urn:microsoft.com/office/officeart/2005/8/layout/pList2#2"/>
    <dgm:cxn modelId="{6D21F4B1-D852-4875-BBA8-BB4146EE205A}" type="presParOf" srcId="{60547F59-0A5B-47C8-8BFB-F35EDE4AC9D9}" destId="{2B73E3A1-66B7-4A00-A12E-4DC8AD5D26EB}" srcOrd="2" destOrd="0" presId="urn:microsoft.com/office/officeart/2005/8/layout/pList2#2"/>
    <dgm:cxn modelId="{FCB1F744-334F-4097-B401-731F4214E0D0}" type="presParOf" srcId="{D1C0132C-C14D-4837-972E-8F1995153B04}" destId="{04A2D68E-C3BD-437E-A97B-5E1DBE50A42B}" srcOrd="3" destOrd="0" presId="urn:microsoft.com/office/officeart/2005/8/layout/pList2#2"/>
    <dgm:cxn modelId="{844CA87A-EF86-4C15-B157-CF1D0F723AD1}" type="presParOf" srcId="{D1C0132C-C14D-4837-972E-8F1995153B04}" destId="{14BB40D9-A952-4FAA-B913-5EDEFAD89D55}" srcOrd="4" destOrd="0" presId="urn:microsoft.com/office/officeart/2005/8/layout/pList2#2"/>
    <dgm:cxn modelId="{B0A19D89-2393-4A05-81E2-48D2A8759535}" type="presParOf" srcId="{14BB40D9-A952-4FAA-B913-5EDEFAD89D55}" destId="{CA4B59A9-30AB-4C1F-8A30-F122A36A376A}" srcOrd="0" destOrd="0" presId="urn:microsoft.com/office/officeart/2005/8/layout/pList2#2"/>
    <dgm:cxn modelId="{5D591D85-A2D4-4DE5-9098-CEB6C2DC610A}" type="presParOf" srcId="{14BB40D9-A952-4FAA-B913-5EDEFAD89D55}" destId="{2341890B-62B9-432E-90C6-59A11E61C77B}" srcOrd="1" destOrd="0" presId="urn:microsoft.com/office/officeart/2005/8/layout/pList2#2"/>
    <dgm:cxn modelId="{0449AE70-4AA2-4B9D-94E5-2B7CA2A159DC}" type="presParOf" srcId="{14BB40D9-A952-4FAA-B913-5EDEFAD89D55}" destId="{B7BE464F-4531-4860-952A-99128473F7DE}" srcOrd="2" destOrd="0" presId="urn:microsoft.com/office/officeart/2005/8/layout/pList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AB6F6-F14A-4A16-8432-B6F746B257D2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0" y="3059187"/>
        <a:ext cx="6096000" cy="542210"/>
      </dsp:txXfrm>
    </dsp:sp>
    <dsp:sp modelId="{EDEAC488-7A6A-45AE-B96C-08252585B9F1}">
      <dsp:nvSpPr>
        <dsp:cNvPr id="0" name=""/>
        <dsp:cNvSpPr/>
      </dsp:nvSpPr>
      <dsp:spPr>
        <a:xfrm>
          <a:off x="0" y="3581316"/>
          <a:ext cx="6096000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Foreign Trade</a:t>
          </a:r>
          <a:endParaRPr lang="en-US" sz="2900" kern="1200" dirty="0"/>
        </a:p>
      </dsp:txBody>
      <dsp:txXfrm>
        <a:off x="0" y="3581316"/>
        <a:ext cx="6096000" cy="461883"/>
      </dsp:txXfrm>
    </dsp:sp>
    <dsp:sp modelId="{FCD8BD2B-3C47-4D2B-A149-1FE6AEC59CBE}">
      <dsp:nvSpPr>
        <dsp:cNvPr id="0" name=""/>
        <dsp:cNvSpPr/>
      </dsp:nvSpPr>
      <dsp:spPr>
        <a:xfrm rot="10800000">
          <a:off x="0" y="1524007"/>
          <a:ext cx="6096000" cy="1544296"/>
        </a:xfrm>
        <a:prstGeom prst="upArrowCallou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-10800000">
        <a:off x="0" y="1524007"/>
        <a:ext cx="6096000" cy="542047"/>
      </dsp:txXfrm>
    </dsp:sp>
    <dsp:sp modelId="{E627EAD6-F935-45AD-90A4-D46EEFC6EE1D}">
      <dsp:nvSpPr>
        <dsp:cNvPr id="0" name=""/>
        <dsp:cNvSpPr/>
      </dsp:nvSpPr>
      <dsp:spPr>
        <a:xfrm>
          <a:off x="0" y="2072001"/>
          <a:ext cx="6096000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International Trade</a:t>
          </a:r>
          <a:endParaRPr lang="en-US" sz="2900" kern="1200" dirty="0"/>
        </a:p>
      </dsp:txBody>
      <dsp:txXfrm>
        <a:off x="0" y="2072001"/>
        <a:ext cx="6096000" cy="461744"/>
      </dsp:txXfrm>
    </dsp:sp>
    <dsp:sp modelId="{BECFBE9F-B5BC-46CA-984B-68C97BE4807C}">
      <dsp:nvSpPr>
        <dsp:cNvPr id="0" name=""/>
        <dsp:cNvSpPr/>
      </dsp:nvSpPr>
      <dsp:spPr>
        <a:xfrm rot="10800000">
          <a:off x="0" y="76203"/>
          <a:ext cx="6096000" cy="1544296"/>
        </a:xfrm>
        <a:prstGeom prst="upArrowCallou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-10800000">
        <a:off x="0" y="76203"/>
        <a:ext cx="6096000" cy="542047"/>
      </dsp:txXfrm>
    </dsp:sp>
    <dsp:sp modelId="{DBF7F394-A7D9-4107-A4F9-1D882FCA5853}">
      <dsp:nvSpPr>
        <dsp:cNvPr id="0" name=""/>
        <dsp:cNvSpPr/>
      </dsp:nvSpPr>
      <dsp:spPr>
        <a:xfrm>
          <a:off x="0" y="542766"/>
          <a:ext cx="6096000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Global business</a:t>
          </a:r>
          <a:endParaRPr lang="en-US" sz="2900" kern="1200" dirty="0"/>
        </a:p>
      </dsp:txBody>
      <dsp:txXfrm>
        <a:off x="0" y="542766"/>
        <a:ext cx="6096000" cy="461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6FB0E-3216-435C-BE01-B6C212E4DCD6}">
      <dsp:nvSpPr>
        <dsp:cNvPr id="0" name=""/>
        <dsp:cNvSpPr/>
      </dsp:nvSpPr>
      <dsp:spPr>
        <a:xfrm>
          <a:off x="699" y="1460"/>
          <a:ext cx="6094601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Produce Raw Goods</a:t>
          </a:r>
          <a:endParaRPr lang="en-US" sz="2000" kern="1200" dirty="0"/>
        </a:p>
      </dsp:txBody>
      <dsp:txXfrm>
        <a:off x="38245" y="39006"/>
        <a:ext cx="6019509" cy="1206814"/>
      </dsp:txXfrm>
    </dsp:sp>
    <dsp:sp modelId="{D2980161-B24C-4F74-8784-5C99EE8E1F90}">
      <dsp:nvSpPr>
        <dsp:cNvPr id="0" name=""/>
        <dsp:cNvSpPr/>
      </dsp:nvSpPr>
      <dsp:spPr>
        <a:xfrm>
          <a:off x="699" y="1391046"/>
          <a:ext cx="3981182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Process Raw Goods</a:t>
          </a:r>
          <a:endParaRPr lang="en-US" sz="2000" kern="1200" dirty="0"/>
        </a:p>
      </dsp:txBody>
      <dsp:txXfrm>
        <a:off x="38245" y="1428592"/>
        <a:ext cx="3906090" cy="1206814"/>
      </dsp:txXfrm>
    </dsp:sp>
    <dsp:sp modelId="{E037B29B-5A02-4C08-9529-BF859353F4B4}">
      <dsp:nvSpPr>
        <dsp:cNvPr id="0" name=""/>
        <dsp:cNvSpPr/>
      </dsp:nvSpPr>
      <dsp:spPr>
        <a:xfrm>
          <a:off x="699" y="2780633"/>
          <a:ext cx="1949648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Manufacture Goods from Processed Goods</a:t>
          </a:r>
          <a:endParaRPr lang="en-US" sz="2000" kern="1200" dirty="0"/>
        </a:p>
      </dsp:txBody>
      <dsp:txXfrm>
        <a:off x="38245" y="2818179"/>
        <a:ext cx="1874556" cy="1206814"/>
      </dsp:txXfrm>
    </dsp:sp>
    <dsp:sp modelId="{7D7D56F1-25AB-4A87-8103-796615798177}">
      <dsp:nvSpPr>
        <dsp:cNvPr id="0" name=""/>
        <dsp:cNvSpPr/>
      </dsp:nvSpPr>
      <dsp:spPr>
        <a:xfrm>
          <a:off x="2032233" y="2780633"/>
          <a:ext cx="1949648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Distribute Goods</a:t>
          </a:r>
          <a:endParaRPr lang="en-US" sz="2000" kern="1200" dirty="0"/>
        </a:p>
      </dsp:txBody>
      <dsp:txXfrm>
        <a:off x="2069779" y="2818179"/>
        <a:ext cx="1874556" cy="1206814"/>
      </dsp:txXfrm>
    </dsp:sp>
    <dsp:sp modelId="{F7033182-729E-4CB3-A874-D8E42B604347}">
      <dsp:nvSpPr>
        <dsp:cNvPr id="0" name=""/>
        <dsp:cNvSpPr/>
      </dsp:nvSpPr>
      <dsp:spPr>
        <a:xfrm>
          <a:off x="4145652" y="1391046"/>
          <a:ext cx="1949648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Manufacture Goods from Raw Goods </a:t>
          </a:r>
          <a:endParaRPr lang="en-US" sz="2000" kern="1200" dirty="0"/>
        </a:p>
      </dsp:txBody>
      <dsp:txXfrm>
        <a:off x="4183198" y="1428592"/>
        <a:ext cx="1874556" cy="1206814"/>
      </dsp:txXfrm>
    </dsp:sp>
    <dsp:sp modelId="{D2979EE5-E5A3-41BA-A5B2-37D69DC417C3}">
      <dsp:nvSpPr>
        <dsp:cNvPr id="0" name=""/>
        <dsp:cNvSpPr/>
      </dsp:nvSpPr>
      <dsp:spPr>
        <a:xfrm>
          <a:off x="4145652" y="2780633"/>
          <a:ext cx="1949648" cy="128190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Provide Services</a:t>
          </a:r>
          <a:endParaRPr lang="en-US" sz="2000" kern="1200" dirty="0"/>
        </a:p>
      </dsp:txBody>
      <dsp:txXfrm>
        <a:off x="4183198" y="2818179"/>
        <a:ext cx="1874556" cy="12068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C8601-FFEE-452E-846B-45DE0DF5E24A}">
      <dsp:nvSpPr>
        <dsp:cNvPr id="0" name=""/>
        <dsp:cNvSpPr/>
      </dsp:nvSpPr>
      <dsp:spPr>
        <a:xfrm>
          <a:off x="0" y="0"/>
          <a:ext cx="6096000" cy="182879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28A02A-FD9E-4C78-87DD-35846166A588}">
      <dsp:nvSpPr>
        <dsp:cNvPr id="0" name=""/>
        <dsp:cNvSpPr/>
      </dsp:nvSpPr>
      <dsp:spPr>
        <a:xfrm>
          <a:off x="182879" y="243840"/>
          <a:ext cx="1790700" cy="134112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3618A-AE86-4AE4-AFF4-E53C75404186}">
      <dsp:nvSpPr>
        <dsp:cNvPr id="0" name=""/>
        <dsp:cNvSpPr/>
      </dsp:nvSpPr>
      <dsp:spPr>
        <a:xfrm rot="10800000">
          <a:off x="182879" y="1828799"/>
          <a:ext cx="1790700" cy="22352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financial</a:t>
          </a:r>
          <a:endParaRPr lang="en-US" sz="2000" kern="1200" dirty="0">
            <a:solidFill>
              <a:schemeClr val="tx1"/>
            </a:solidFill>
          </a:endParaRPr>
        </a:p>
      </dsp:txBody>
      <dsp:txXfrm rot="10800000">
        <a:off x="237949" y="1828799"/>
        <a:ext cx="1680560" cy="2180130"/>
      </dsp:txXfrm>
    </dsp:sp>
    <dsp:sp modelId="{2B73E3A1-66B7-4A00-A12E-4DC8AD5D26EB}">
      <dsp:nvSpPr>
        <dsp:cNvPr id="0" name=""/>
        <dsp:cNvSpPr/>
      </dsp:nvSpPr>
      <dsp:spPr>
        <a:xfrm>
          <a:off x="2152650" y="243840"/>
          <a:ext cx="1790700" cy="134112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257A3-0628-4C82-8A3C-F697E3656BC5}">
      <dsp:nvSpPr>
        <dsp:cNvPr id="0" name=""/>
        <dsp:cNvSpPr/>
      </dsp:nvSpPr>
      <dsp:spPr>
        <a:xfrm rot="10800000">
          <a:off x="2152650" y="1828799"/>
          <a:ext cx="1790700" cy="22352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human</a:t>
          </a:r>
          <a:endParaRPr lang="en-US" sz="2000" kern="1200" dirty="0">
            <a:solidFill>
              <a:schemeClr val="tx1"/>
            </a:solidFill>
          </a:endParaRPr>
        </a:p>
      </dsp:txBody>
      <dsp:txXfrm rot="10800000">
        <a:off x="2207720" y="1828799"/>
        <a:ext cx="1680560" cy="2180130"/>
      </dsp:txXfrm>
    </dsp:sp>
    <dsp:sp modelId="{B7BE464F-4531-4860-952A-99128473F7DE}">
      <dsp:nvSpPr>
        <dsp:cNvPr id="0" name=""/>
        <dsp:cNvSpPr/>
      </dsp:nvSpPr>
      <dsp:spPr>
        <a:xfrm>
          <a:off x="4122420" y="243840"/>
          <a:ext cx="1790700" cy="134112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4B59A9-30AB-4C1F-8A30-F122A36A376A}">
      <dsp:nvSpPr>
        <dsp:cNvPr id="0" name=""/>
        <dsp:cNvSpPr/>
      </dsp:nvSpPr>
      <dsp:spPr>
        <a:xfrm rot="10800000">
          <a:off x="4122420" y="1828799"/>
          <a:ext cx="1790700" cy="22352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N</a:t>
          </a:r>
          <a:r>
            <a:rPr lang="en-US" sz="2000" kern="1200" dirty="0" err="1" smtClean="0">
              <a:solidFill>
                <a:schemeClr val="tx1"/>
              </a:solidFill>
            </a:rPr>
            <a:t>natural</a:t>
          </a:r>
          <a:r>
            <a:rPr lang="en-US" sz="2000" kern="1200" dirty="0" smtClean="0">
              <a:solidFill>
                <a:schemeClr val="tx1"/>
              </a:solidFill>
            </a:rPr>
            <a:t> resources</a:t>
          </a:r>
          <a:endParaRPr lang="en-US" sz="2000" kern="1200" dirty="0"/>
        </a:p>
      </dsp:txBody>
      <dsp:txXfrm rot="10800000">
        <a:off x="4177490" y="1828799"/>
        <a:ext cx="1680560" cy="2180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#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2FF07F3-1BC9-4D3D-AF0F-348261931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433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E058E1AD-1484-4562-AC8E-C6191FBF5D49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Ask students what activities are necessary to produce and sell an imported automobile in the United States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F4CCAA93-9F66-462A-919B-32EEE60757A2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74782263-D310-4B5E-A54B-670785E3F76C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ABC4DB1F-496F-46C3-8320-E1DF5CCB0754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Ask students what they think can be done for the U.S. to improve its balance of trade?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Ask students to describe a part of the world where a global business opportunity exists. Describe the opportunity.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0550EE-764A-461B-A706-38F17E519E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9CEF4363-499F-491A-80D7-AAA1FF31C256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976F28E9-EE5A-4A5D-BA53-BB2F160461CA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Ask the class to give one example of each type of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2CB5ED-BC89-413C-BB80-9B87D7C363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98DFE517-F56E-4249-A2BF-90A802885CF1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Ask students to give examples of situations where the types of trade barriers would be appropriate</a:t>
            </a:r>
          </a:p>
          <a:p>
            <a:r>
              <a:rPr lang="en-US" smtClean="0"/>
              <a:t>Protectionism-limiting trade with other countries to protect business at home</a:t>
            </a:r>
          </a:p>
          <a:p>
            <a:r>
              <a:rPr lang="en-US" smtClean="0"/>
              <a:t>Tariff-a tax placed on imported products to make them more expensive than domestic products</a:t>
            </a:r>
          </a:p>
          <a:p>
            <a:r>
              <a:rPr lang="en-US" smtClean="0"/>
              <a:t>Quota-a limit placed on the quantities of a product that can be imported</a:t>
            </a:r>
          </a:p>
          <a:p>
            <a:r>
              <a:rPr lang="en-US" smtClean="0"/>
              <a:t>Embargo-a ban on the import or export of a product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38C779FA-1CFD-4800-860C-5F03470D940F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9EA1E8E5-D4EF-4910-9159-073C03E4FD40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Ask students to explain why some American companies outsource their manufacturing processes.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8BF5DC44-B3DA-40E6-AC50-065E93C4E4F7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54000"/>
            <a:ext cx="8455025" cy="984250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>
            <a:lvl1pPr algn="ctr">
              <a:defRPr sz="4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31900"/>
            <a:ext cx="6400800" cy="5715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0C741-2F89-4338-9E11-FE30253CB864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1EF56-2B48-4228-A340-FB7FA4E48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8A73-BCCE-49BD-B141-1AE925B082CD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BB7B1-5419-4058-AD6E-6FE092013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4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47584-DA8A-419C-8CB5-2EF1D4684E59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77D0D-C449-418B-88BE-BB9332C73D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8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F905-EFEF-45E5-A9E8-9BEC7B8FE57A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ABCFA-3E79-41DF-A34C-2C97B1026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5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BB5A7-C34A-4A08-9C47-D1E9618FFA5E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139C-2787-4DFE-BCDE-FDB9D55B9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E5B5E-1941-4363-9C54-0B0204E4CA31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2DB6A-7724-46CC-B48A-0210907D3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8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244C-E38E-4576-ACBB-BF6BECA70BEC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1A727-8C63-4120-81E9-F2D94B3EC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0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76BDC-B8F4-458F-9A6A-3C77FC8B3745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406D-C79D-4A73-9C8E-190B36B26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1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359BA-1093-4B44-8B4B-E1B90517D204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16534-27A8-4A73-9DBD-913FF50FF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0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4ECD-83F0-4072-B742-B86DC4921945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623A-ED47-4555-93DD-04645C02A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6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5F61F-FED8-487A-9F64-C24A90F41617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7091D-CF8B-414B-B43A-74F6EDFCC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7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27B8C6E4-76AB-4255-BCB5-7D5C5FC860A8}" type="datetimeFigureOut">
              <a:rPr lang="en-US"/>
              <a:pPr>
                <a:defRPr/>
              </a:pPr>
              <a:t>2/1/2012</a:t>
            </a:fld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B0C9C32F-BBF0-4F42-AA55-6786EA860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diagramLayout" Target="../diagrams/layout3.xml"/><Relationship Id="rId7" Type="http://schemas.openxmlformats.org/officeDocument/2006/relationships/image" Target="../media/image8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"/>
            <a:ext cx="8455025" cy="1600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Principles of Business, Marketing, and</a:t>
            </a:r>
            <a:b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Finance</a:t>
            </a: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2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304800" y="2057400"/>
            <a:ext cx="6400800" cy="571500"/>
          </a:xfrm>
        </p:spPr>
        <p:txBody>
          <a:bodyPr/>
          <a:lstStyle/>
          <a:p>
            <a:pPr eaLnBrk="1" hangingPunct="1"/>
            <a:r>
              <a:rPr lang="en-US" sz="3200" smtClean="0"/>
              <a:t>Business in a Global Society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6200" y="6324600"/>
            <a:ext cx="411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</a:rPr>
              <a:t>UNT in partnership with TEA, Copyright ©.  All rights reserved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Resources for a Country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371600" y="6429375"/>
            <a:ext cx="678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10</a:t>
            </a:r>
          </a:p>
        </p:txBody>
      </p:sp>
      <p:pic>
        <p:nvPicPr>
          <p:cNvPr id="12292" name="Picture 8" descr="C:\Users\Dale\AppData\Local\Microsoft\Windows\Temporary Internet Files\Content.IE5\QAL46PDX\MP900443497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514600"/>
            <a:ext cx="4421188" cy="2700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3" name="Picture 11" descr="C:\Users\Dale\AppData\Local\Microsoft\Windows\Temporary Internet Files\Content.IE5\B8RRVLIW\MP900447738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489200"/>
            <a:ext cx="4038600" cy="2693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294" name="TextBox 11"/>
          <p:cNvSpPr txBox="1">
            <a:spLocks noChangeArrowheads="1"/>
          </p:cNvSpPr>
          <p:nvPr/>
        </p:nvSpPr>
        <p:spPr bwMode="auto">
          <a:xfrm>
            <a:off x="685800" y="1676400"/>
            <a:ext cx="2514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3200">
                <a:latin typeface="Arial" charset="0"/>
              </a:rPr>
              <a:t>Human</a:t>
            </a:r>
          </a:p>
        </p:txBody>
      </p:sp>
      <p:sp>
        <p:nvSpPr>
          <p:cNvPr id="12295" name="TextBox 12"/>
          <p:cNvSpPr txBox="1">
            <a:spLocks noChangeArrowheads="1"/>
          </p:cNvSpPr>
          <p:nvPr/>
        </p:nvSpPr>
        <p:spPr bwMode="auto">
          <a:xfrm>
            <a:off x="5562600" y="16764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</a:rPr>
              <a:t>Natural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447800" y="2438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447800" y="1524000"/>
            <a:ext cx="5715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2800">
                <a:latin typeface="Arial" charset="0"/>
              </a:rPr>
              <a:t>What a country does the best depends upon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905000" y="381000"/>
            <a:ext cx="4191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4400">
                <a:latin typeface="Arial" charset="0"/>
              </a:rPr>
              <a:t>Specialization</a:t>
            </a:r>
          </a:p>
        </p:txBody>
      </p:sp>
      <p:pic>
        <p:nvPicPr>
          <p:cNvPr id="13317" name="Picture 2" descr="C:\Users\Dale\AppData\Local\Microsoft\Windows\Temporary Internet Files\Content.IE5\QAL46PDX\MP900442294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19400"/>
            <a:ext cx="1600200" cy="1066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1828800" y="6505575"/>
            <a:ext cx="6477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11</a:t>
            </a:r>
          </a:p>
        </p:txBody>
      </p:sp>
      <p:pic>
        <p:nvPicPr>
          <p:cNvPr id="13319" name="Picture 3" descr="C:\Users\Dale\AppData\Local\Microsoft\Windows\Temporary Internet Files\Content.IE5\2FDQ1O91\MC900060139[1].wm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667000"/>
            <a:ext cx="129698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C:\Users\Dale\AppData\Local\Microsoft\Windows\Temporary Internet Files\Content.IE5\2FDQ1O91\MC900183764[1].wm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743200"/>
            <a:ext cx="125095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6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Currency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90800" y="1600200"/>
            <a:ext cx="63246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Exchange Rate</a:t>
            </a:r>
          </a:p>
          <a:p>
            <a:pPr lvl="1" eaLnBrk="1" hangingPunct="1"/>
            <a:r>
              <a:rPr lang="en-US" sz="2400" smtClean="0"/>
              <a:t>Price at which one currency can buy another currency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lvl="1" eaLnBrk="1" hangingPunct="1"/>
            <a:r>
              <a:rPr lang="en-US" sz="2400" smtClean="0"/>
              <a:t>Exchange rates change daily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lvl="1" eaLnBrk="1" hangingPunct="1"/>
            <a:r>
              <a:rPr lang="en-US" sz="2400" smtClean="0"/>
              <a:t>Currency rate depends on how many other countries want to buy the country’s products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6353175"/>
            <a:ext cx="6400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12</a:t>
            </a:r>
          </a:p>
        </p:txBody>
      </p:sp>
      <p:pic>
        <p:nvPicPr>
          <p:cNvPr id="14341" name="Picture 5" descr="C:\Users\Dale\AppData\Local\Microsoft\Windows\Temporary Internet Files\Content.IE5\2FDQ1O91\MP900309030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200" y="2311400"/>
            <a:ext cx="3434938" cy="2260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Different Exchange Rate Scenarios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i="1" smtClean="0"/>
              <a:t>Favorable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-when the value of a country’s currency goes up compared to another country’s currency</a:t>
            </a:r>
          </a:p>
          <a:p>
            <a:pPr eaLnBrk="1" hangingPunct="1">
              <a:lnSpc>
                <a:spcPct val="90000"/>
              </a:lnSpc>
            </a:pPr>
            <a:endParaRPr lang="en-US" sz="2800" i="1" smtClean="0"/>
          </a:p>
          <a:p>
            <a:pPr eaLnBrk="1" hangingPunct="1">
              <a:lnSpc>
                <a:spcPct val="90000"/>
              </a:lnSpc>
            </a:pPr>
            <a:r>
              <a:rPr lang="en-US" sz="2800" i="1" smtClean="0"/>
              <a:t>Unfavorable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-when the value of a country’s currency goes down compared to another country’s currency</a:t>
            </a:r>
          </a:p>
          <a:p>
            <a:pPr eaLnBrk="1" hangingPunct="1">
              <a:lnSpc>
                <a:spcPct val="90000"/>
              </a:lnSpc>
            </a:pPr>
            <a:endParaRPr lang="en-US" sz="2800" i="1" smtClean="0"/>
          </a:p>
          <a:p>
            <a:pPr eaLnBrk="1" hangingPunct="1">
              <a:lnSpc>
                <a:spcPct val="90000"/>
              </a:lnSpc>
            </a:pPr>
            <a:r>
              <a:rPr lang="en-US" sz="2800" i="1" smtClean="0"/>
              <a:t>Countries lower the value of the currency to increase business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1371600" y="6429375"/>
            <a:ext cx="6324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Balance of Trade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81200"/>
            <a:ext cx="5638800" cy="2819400"/>
          </a:xfrm>
        </p:spPr>
        <p:txBody>
          <a:bodyPr/>
          <a:lstStyle/>
          <a:p>
            <a:pPr eaLnBrk="1" hangingPunct="1"/>
            <a:r>
              <a:rPr lang="en-US" smtClean="0"/>
              <a:t>Trade Surplus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en-US" sz="2800" smtClean="0"/>
              <a:t>-more exports than imports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Trade Deficit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en-US" sz="2800" smtClean="0"/>
              <a:t>-more imports than exports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524000" y="6429375"/>
            <a:ext cx="6629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14</a:t>
            </a:r>
          </a:p>
        </p:txBody>
      </p:sp>
      <p:pic>
        <p:nvPicPr>
          <p:cNvPr id="16389" name="Picture 12" descr="C:\Users\Dale\AppData\Local\Microsoft\Windows\Temporary Internet Files\Content.IE5\QAL46PDX\MC900183754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1892300"/>
            <a:ext cx="2224087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International Business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business activities needed to:</a:t>
            </a:r>
          </a:p>
          <a:p>
            <a:pPr lvl="1" eaLnBrk="1" hangingPunct="1"/>
            <a:r>
              <a:rPr lang="en-US" smtClean="0"/>
              <a:t>Create</a:t>
            </a:r>
          </a:p>
          <a:p>
            <a:pPr lvl="1" eaLnBrk="1" hangingPunct="1"/>
            <a:r>
              <a:rPr lang="en-US" smtClean="0"/>
              <a:t>Ship</a:t>
            </a:r>
          </a:p>
          <a:p>
            <a:pPr lvl="1" eaLnBrk="1" hangingPunct="1"/>
            <a:r>
              <a:rPr lang="en-US" smtClean="0"/>
              <a:t>Sell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Goods and services across national borders.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1066800" y="6248400"/>
            <a:ext cx="723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2</a:t>
            </a:r>
          </a:p>
        </p:txBody>
      </p:sp>
      <p:pic>
        <p:nvPicPr>
          <p:cNvPr id="4101" name="Picture 5" descr="C:\Users\Dale\AppData\Local\Microsoft\Windows\Temporary Internet Files\Content.IE5\43CAL4H1\MC900437121[1]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6372651" cy="22955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752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838200" y="381000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3600"/>
              <a:t>Other </a:t>
            </a:r>
            <a:r>
              <a:rPr lang="en-US" sz="3600">
                <a:latin typeface="Arial" charset="0"/>
              </a:rPr>
              <a:t>Names</a:t>
            </a:r>
            <a:r>
              <a:rPr lang="en-US" sz="3600"/>
              <a:t> for International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828800" y="6353175"/>
            <a:ext cx="6477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Importance of International Business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057400"/>
            <a:ext cx="7848600" cy="3733800"/>
          </a:xfrm>
        </p:spPr>
        <p:txBody>
          <a:bodyPr/>
          <a:lstStyle/>
          <a:p>
            <a:pPr eaLnBrk="1" hangingPunct="1"/>
            <a:r>
              <a:rPr lang="en-US" sz="2800" i="1" smtClean="0"/>
              <a:t>lGobal Opportunities</a:t>
            </a:r>
          </a:p>
          <a:p>
            <a:pPr eaLnBrk="1" hangingPunct="1"/>
            <a:r>
              <a:rPr lang="en-US" sz="2800" i="1" smtClean="0"/>
              <a:t>Imports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-meet Consumer Demands</a:t>
            </a:r>
          </a:p>
          <a:p>
            <a:pPr eaLnBrk="1" hangingPunct="1"/>
            <a:r>
              <a:rPr lang="en-US" sz="2800" i="1" smtClean="0"/>
              <a:t>Exports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-increase Business</a:t>
            </a:r>
          </a:p>
          <a:p>
            <a:pPr eaLnBrk="1" hangingPunct="1"/>
            <a:r>
              <a:rPr lang="en-US" sz="2800" i="1" smtClean="0"/>
              <a:t>Materials and Parts are Needed from Other Countries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981200" y="6248400"/>
            <a:ext cx="586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Domestic Business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1400" y="1905000"/>
            <a:ext cx="5562600" cy="2133600"/>
          </a:xfrm>
        </p:spPr>
        <p:txBody>
          <a:bodyPr/>
          <a:lstStyle/>
          <a:p>
            <a:pPr eaLnBrk="1" hangingPunct="1"/>
            <a:r>
              <a:rPr lang="en-US" smtClean="0"/>
              <a:t>Business Within One Country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Making, Buying, Selling Goods and Services within One Country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1981200" y="6276975"/>
            <a:ext cx="601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5</a:t>
            </a:r>
          </a:p>
        </p:txBody>
      </p:sp>
      <p:pic>
        <p:nvPicPr>
          <p:cNvPr id="7173" name="Picture 8" descr="C:\Users\Dale\AppData\Local\Microsoft\Windows\Temporary Internet Files\Content.IE5\QAL46PDX\MP900400428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" y="1752600"/>
            <a:ext cx="3240088" cy="3203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3716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152400"/>
            <a:ext cx="7486650" cy="7381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+mj-ea"/>
                <a:cs typeface="Arial"/>
              </a:rPr>
              <a:t>Types of Business Activities</a:t>
            </a:r>
            <a:endParaRPr lang="en-US" dirty="0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752600" y="6477000"/>
            <a:ext cx="617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Fundamentals of International Trade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19400" y="1600200"/>
            <a:ext cx="4038600" cy="4114800"/>
          </a:xfrm>
        </p:spPr>
        <p:txBody>
          <a:bodyPr/>
          <a:lstStyle/>
          <a:p>
            <a:pPr eaLnBrk="1" hangingPunct="1"/>
            <a:r>
              <a:rPr lang="en-US" smtClean="0"/>
              <a:t>Imports</a:t>
            </a:r>
          </a:p>
          <a:p>
            <a:pPr eaLnBrk="1" hangingPunct="1"/>
            <a:r>
              <a:rPr lang="en-US" smtClean="0"/>
              <a:t>Exports</a:t>
            </a:r>
          </a:p>
          <a:p>
            <a:pPr eaLnBrk="1" hangingPunct="1"/>
            <a:r>
              <a:rPr lang="en-US" smtClean="0"/>
              <a:t>Trade Barriers</a:t>
            </a:r>
          </a:p>
          <a:p>
            <a:pPr lvl="1" eaLnBrk="1" hangingPunct="1"/>
            <a:r>
              <a:rPr lang="en-US" smtClean="0"/>
              <a:t>Protectionism</a:t>
            </a:r>
          </a:p>
          <a:p>
            <a:pPr lvl="1" eaLnBrk="1" hangingPunct="1"/>
            <a:r>
              <a:rPr lang="en-US" smtClean="0"/>
              <a:t>Tariff</a:t>
            </a:r>
          </a:p>
          <a:p>
            <a:pPr lvl="1" eaLnBrk="1" hangingPunct="1"/>
            <a:r>
              <a:rPr lang="en-US" smtClean="0"/>
              <a:t>Quota</a:t>
            </a:r>
          </a:p>
          <a:p>
            <a:pPr lvl="1" eaLnBrk="1" hangingPunct="1"/>
            <a:r>
              <a:rPr lang="en-US" smtClean="0"/>
              <a:t>Embargo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2133600" y="6429375"/>
            <a:ext cx="6096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International Business Environment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2133600"/>
            <a:ext cx="5105400" cy="3352800"/>
          </a:xfrm>
        </p:spPr>
        <p:txBody>
          <a:bodyPr/>
          <a:lstStyle/>
          <a:p>
            <a:pPr eaLnBrk="1" hangingPunct="1"/>
            <a:r>
              <a:rPr lang="en-US" sz="2800" smtClean="0"/>
              <a:t>Geography</a:t>
            </a:r>
          </a:p>
          <a:p>
            <a:pPr eaLnBrk="1" hangingPunct="1"/>
            <a:r>
              <a:rPr lang="en-US" sz="2800" smtClean="0"/>
              <a:t>Economic Conditions</a:t>
            </a:r>
          </a:p>
          <a:p>
            <a:pPr eaLnBrk="1" hangingPunct="1"/>
            <a:r>
              <a:rPr lang="en-US" sz="2800" smtClean="0"/>
              <a:t>Cultural and Social Factors</a:t>
            </a:r>
          </a:p>
          <a:p>
            <a:pPr eaLnBrk="1" hangingPunct="1"/>
            <a:r>
              <a:rPr lang="en-US" sz="2800" smtClean="0"/>
              <a:t>Political and Legal Factors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600200" y="6429375"/>
            <a:ext cx="5943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8</a:t>
            </a:r>
          </a:p>
        </p:txBody>
      </p:sp>
      <p:pic>
        <p:nvPicPr>
          <p:cNvPr id="10245" name="Picture 6" descr="C:\Users\Dale\AppData\Local\Microsoft\Windows\Temporary Internet Files\Content.IE5\QAL46PDX\MP900409305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1981200"/>
            <a:ext cx="3392488" cy="3429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Global Marketplace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600200"/>
            <a:ext cx="82296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Multinational Corporation</a:t>
            </a:r>
          </a:p>
          <a:p>
            <a:pPr lvl="1" eaLnBrk="1" hangingPunct="1">
              <a:defRPr/>
            </a:pPr>
            <a:r>
              <a:rPr lang="en-US" dirty="0" smtClean="0"/>
              <a:t>conducts business in many countries.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has facilities and offices in many countries.</a:t>
            </a:r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works like a shopping mall or a supermarket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752600" y="6429375"/>
            <a:ext cx="601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UNT in partnership with TEA, Copyright ©.  All rights reserved                         9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inciples of Business, Marketing, and&amp;#x0D;&amp;#x0A; Finance&amp;#x0D;&amp;#x0A;&amp;quot;&quot;/&gt;&lt;property id=&quot;20307&quot; value=&quot;270&quot;/&gt;&lt;/object&gt;&lt;object type=&quot;3&quot; unique_id=&quot;10005&quot;&gt;&lt;property id=&quot;20148&quot; value=&quot;5&quot;/&gt;&lt;property id=&quot;20300&quot; value=&quot;Slide 2 - &amp;quot;International Business&amp;quot;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1&quot;/&gt;&lt;/object&gt;&lt;object type=&quot;3&quot; unique_id=&quot;10007&quot;&gt;&lt;property id=&quot;20148&quot; value=&quot;5&quot;/&gt;&lt;property id=&quot;20300&quot; value=&quot;Slide 4 - &amp;quot;Importance of International Business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Domestic Business&amp;quot;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73&quot;/&gt;&lt;/object&gt;&lt;object type=&quot;3&quot; unique_id=&quot;10010&quot;&gt;&lt;property id=&quot;20148&quot; value=&quot;5&quot;/&gt;&lt;property id=&quot;20300&quot; value=&quot;Slide 7 - &amp;quot;Fundamentals of International Trade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International Business Environment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Global Marketplace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Resources for a Country&amp;quot;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272&quot;/&gt;&lt;/object&gt;&lt;object type=&quot;3&quot; unique_id=&quot;10015&quot;&gt;&lt;property id=&quot;20148&quot; value=&quot;5&quot;/&gt;&lt;property id=&quot;20300&quot; value=&quot;Slide 12 - &amp;quot;Currency&amp;quot;&quot;/&gt;&lt;property id=&quot;20307&quot; value=&quot;267&quot;/&gt;&lt;/object&gt;&lt;object type=&quot;3&quot; unique_id=&quot;10016&quot;&gt;&lt;property id=&quot;20148&quot; value=&quot;5&quot;/&gt;&lt;property id=&quot;20300&quot; value=&quot;Slide 13 - &amp;quot;Different Exchange Rate Scenarios&amp;quot;&quot;/&gt;&lt;property id=&quot;20307&quot; value=&quot;268&quot;/&gt;&lt;/object&gt;&lt;object type=&quot;3&quot; unique_id=&quot;10017&quot;&gt;&lt;property id=&quot;20148&quot; value=&quot;5&quot;/&gt;&lt;property id=&quot;20300&quot; value=&quot;Slide 14 - &amp;quot;Balance of Trade&amp;quot;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WorldTrade_co_17 PowerPlugs Templates for PowerPoint">
  <a:themeElements>
    <a:clrScheme name="WorldTrade_co_17 PowerPlugs Templates for PowerPoint 13">
      <a:dk1>
        <a:srgbClr val="000000"/>
      </a:dk1>
      <a:lt1>
        <a:srgbClr val="FF9933"/>
      </a:lt1>
      <a:dk2>
        <a:srgbClr val="000000"/>
      </a:dk2>
      <a:lt2>
        <a:srgbClr val="CC6600"/>
      </a:lt2>
      <a:accent1>
        <a:srgbClr val="FF9933"/>
      </a:accent1>
      <a:accent2>
        <a:srgbClr val="FFCC00"/>
      </a:accent2>
      <a:accent3>
        <a:srgbClr val="FFCAAD"/>
      </a:accent3>
      <a:accent4>
        <a:srgbClr val="000000"/>
      </a:accent4>
      <a:accent5>
        <a:srgbClr val="FFCAAD"/>
      </a:accent5>
      <a:accent6>
        <a:srgbClr val="E7B900"/>
      </a:accent6>
      <a:hlink>
        <a:srgbClr val="0066CC"/>
      </a:hlink>
      <a:folHlink>
        <a:srgbClr val="996600"/>
      </a:folHlink>
    </a:clrScheme>
    <a:fontScheme name="WorldTrade_co_17 PowerPlugs Templates for 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WorldTrade_co_17 PowerPlugs Templates for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Trade_co_17 PowerPlugs Templates for 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Trade_co_17 PowerPlugs Templates for 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Trade_co_17 PowerPlugs Templates for 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Trade_co_17 PowerPlugs Templates for 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Trade_co_17 PowerPlugs Templates for 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Trade_co_17 PowerPlugs Templates for PowerPoint 13">
        <a:dk1>
          <a:srgbClr val="000000"/>
        </a:dk1>
        <a:lt1>
          <a:srgbClr val="FF9933"/>
        </a:lt1>
        <a:dk2>
          <a:srgbClr val="000000"/>
        </a:dk2>
        <a:lt2>
          <a:srgbClr val="CC6600"/>
        </a:lt2>
        <a:accent1>
          <a:srgbClr val="FF9933"/>
        </a:accent1>
        <a:accent2>
          <a:srgbClr val="FFCC00"/>
        </a:accent2>
        <a:accent3>
          <a:srgbClr val="FFCAAD"/>
        </a:accent3>
        <a:accent4>
          <a:srgbClr val="000000"/>
        </a:accent4>
        <a:accent5>
          <a:srgbClr val="FFCAAD"/>
        </a:accent5>
        <a:accent6>
          <a:srgbClr val="E7B900"/>
        </a:accent6>
        <a:hlink>
          <a:srgbClr val="0066CC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390</TotalTime>
  <Words>523</Words>
  <Application>Microsoft Office PowerPoint</Application>
  <PresentationFormat>On-screen Show (4:3)</PresentationFormat>
  <Paragraphs>117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Tahoma</vt:lpstr>
      <vt:lpstr>Arial</vt:lpstr>
      <vt:lpstr>WorldTrade_co_17 PowerPlugs Templates for PowerPoint</vt:lpstr>
      <vt:lpstr>Principles of Business, Marketing, and  Finance </vt:lpstr>
      <vt:lpstr>International Business</vt:lpstr>
      <vt:lpstr>PowerPoint Presentation</vt:lpstr>
      <vt:lpstr>Importance of International Business</vt:lpstr>
      <vt:lpstr>Domestic Business</vt:lpstr>
      <vt:lpstr>PowerPoint Presentation</vt:lpstr>
      <vt:lpstr>Fundamentals of International Trade</vt:lpstr>
      <vt:lpstr>International Business Environment</vt:lpstr>
      <vt:lpstr>Global Marketplace</vt:lpstr>
      <vt:lpstr>Resources for a Country</vt:lpstr>
      <vt:lpstr>PowerPoint Presentation</vt:lpstr>
      <vt:lpstr>Currency</vt:lpstr>
      <vt:lpstr>Different Exchange Rate Scenarios</vt:lpstr>
      <vt:lpstr>Balance of Trade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Business, Marketing, and Finance</dc:title>
  <dc:creator>Preferred Customer</dc:creator>
  <cp:lastModifiedBy>Tracy</cp:lastModifiedBy>
  <cp:revision>49</cp:revision>
  <dcterms:created xsi:type="dcterms:W3CDTF">2009-11-20T20:35:54Z</dcterms:created>
  <dcterms:modified xsi:type="dcterms:W3CDTF">2012-02-01T22:22:03Z</dcterms:modified>
</cp:coreProperties>
</file>