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A8C7-FD1F-4E2C-A293-573E016B22A2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9A8-8025-4416-BEFC-00C2E16B0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A8C7-FD1F-4E2C-A293-573E016B22A2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9A8-8025-4416-BEFC-00C2E16B0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A8C7-FD1F-4E2C-A293-573E016B22A2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9A8-8025-4416-BEFC-00C2E16B0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A8C7-FD1F-4E2C-A293-573E016B22A2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9A8-8025-4416-BEFC-00C2E16B0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A8C7-FD1F-4E2C-A293-573E016B22A2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9A8-8025-4416-BEFC-00C2E16B0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A8C7-FD1F-4E2C-A293-573E016B22A2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9A8-8025-4416-BEFC-00C2E16B0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A8C7-FD1F-4E2C-A293-573E016B22A2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9A8-8025-4416-BEFC-00C2E16B0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A8C7-FD1F-4E2C-A293-573E016B22A2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9A8-8025-4416-BEFC-00C2E16B0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A8C7-FD1F-4E2C-A293-573E016B22A2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9A8-8025-4416-BEFC-00C2E16B0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A8C7-FD1F-4E2C-A293-573E016B22A2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9A8-8025-4416-BEFC-00C2E16B0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A8C7-FD1F-4E2C-A293-573E016B22A2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619A8-8025-4416-BEFC-00C2E16B0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7A8C7-FD1F-4E2C-A293-573E016B22A2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619A8-8025-4416-BEFC-00C2E16B0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362200"/>
            <a:ext cx="832471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NONCOMMUNICABLE</a:t>
            </a:r>
          </a:p>
          <a:p>
            <a:pPr algn="ctr"/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Gothic" pitchFamily="34" charset="0"/>
              </a:rPr>
              <a:t>DISEASES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304800"/>
            <a:ext cx="54514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elvetica" pitchFamily="34" charset="0"/>
              </a:rPr>
              <a:t>SYMPTOMS</a:t>
            </a:r>
            <a:endParaRPr 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elvetic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905000"/>
            <a:ext cx="32891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Increase Hunger</a:t>
            </a:r>
            <a:endParaRPr lang="en-U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00347" y="2967335"/>
            <a:ext cx="353013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Sleepiness</a:t>
            </a:r>
            <a:endParaRPr lang="en-U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95800" y="2057400"/>
            <a:ext cx="358534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Light-Headed</a:t>
            </a:r>
            <a:endParaRPr lang="en-US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4267200"/>
            <a:ext cx="324973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Rapid Breathing</a:t>
            </a:r>
            <a:endParaRPr lang="en-U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0" y="5638800"/>
            <a:ext cx="50656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Unconsciousness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48400" y="3733800"/>
            <a:ext cx="229742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Headache</a:t>
            </a:r>
            <a:endParaRPr lang="en-U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5715000"/>
            <a:ext cx="29100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Clammy Skin</a:t>
            </a:r>
            <a:endParaRPr lang="en-U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19600" y="4495800"/>
            <a:ext cx="368363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Sweating</a:t>
            </a:r>
            <a:endParaRPr 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91000" y="2514600"/>
            <a:ext cx="46185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Journal" pitchFamily="49" charset="0"/>
              </a:rPr>
              <a:t>CANCER</a:t>
            </a:r>
            <a:endParaRPr lang="en-US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Journal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2590800"/>
            <a:ext cx="24132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COLON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3800" y="1219200"/>
            <a:ext cx="30602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PROSTATE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4191000"/>
            <a:ext cx="23752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BREAST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29400" y="3733800"/>
            <a:ext cx="18108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LUNG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381000"/>
            <a:ext cx="3195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LEUKEMIA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53000" y="5638800"/>
            <a:ext cx="37930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mELANOMA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181600"/>
            <a:ext cx="36824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LYMPHOMA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05400" y="2362200"/>
            <a:ext cx="3119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STOMACH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228600"/>
            <a:ext cx="643791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TREATMENTS</a:t>
            </a:r>
            <a:endParaRPr lang="en-US" sz="8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000" y="2286000"/>
            <a:ext cx="594746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SURGERY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RADIATION</a:t>
            </a:r>
          </a:p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CHEMOTHERAPY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596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http://www.youtube.com/watch?v=VCfyylZdmG0</a:t>
            </a:r>
          </a:p>
        </p:txBody>
      </p:sp>
    </p:spTree>
    <p:extLst>
      <p:ext uri="{BB962C8B-B14F-4D97-AF65-F5344CB8AC3E}">
        <p14:creationId xmlns:p14="http://schemas.microsoft.com/office/powerpoint/2010/main" val="116359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9782" y="1674673"/>
            <a:ext cx="916180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Genetic/Heredity (Born with it)</a:t>
            </a:r>
          </a:p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Lifestyle (ex. 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Smoking)</a:t>
            </a:r>
            <a:endParaRPr lang="en-US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Enviornment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ex.Pollution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533400"/>
            <a:ext cx="64660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HOW DO YOU GET IT?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7771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4495800"/>
            <a:ext cx="387798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Journal" pitchFamily="49" charset="0"/>
              </a:rPr>
              <a:t>CANCER</a:t>
            </a:r>
            <a:endParaRPr lang="en-US" sz="8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Journal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685800"/>
            <a:ext cx="818685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Journal" pitchFamily="49" charset="0"/>
              </a:rPr>
              <a:t>HEART DISEASE</a:t>
            </a:r>
            <a:endParaRPr lang="en-U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Journal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1200" y="2667000"/>
            <a:ext cx="510909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Journal" pitchFamily="49" charset="0"/>
              </a:rPr>
              <a:t>DIABETES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685800"/>
            <a:ext cx="5581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Journal" pitchFamily="49" charset="0"/>
              </a:rPr>
              <a:t>HEART DISEASE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Journal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5495" y="1905000"/>
            <a:ext cx="8561959" cy="372409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6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Journal" pitchFamily="49" charset="0"/>
              </a:rPr>
              <a:t>Arteriosclerosis</a:t>
            </a:r>
          </a:p>
          <a:p>
            <a:pPr algn="r"/>
            <a:r>
              <a:rPr lang="en-US" sz="28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Journal" pitchFamily="49" charset="0"/>
              </a:rPr>
              <a:t>(narrowing/hardening </a:t>
            </a:r>
            <a:r>
              <a:rPr lang="en-US" sz="2800" b="1" cap="all" dirty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Journal" pitchFamily="49" charset="0"/>
              </a:rPr>
              <a:t>of the </a:t>
            </a:r>
            <a:r>
              <a:rPr lang="en-US" sz="28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Journal" pitchFamily="49" charset="0"/>
              </a:rPr>
              <a:t>arteries)</a:t>
            </a:r>
            <a:endParaRPr lang="en-US" sz="2800" b="1" cap="all" spc="0" dirty="0" smtClean="0">
              <a:ln w="900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Journal" pitchFamily="49" charset="0"/>
            </a:endParaRPr>
          </a:p>
          <a:p>
            <a:pPr algn="r"/>
            <a:r>
              <a:rPr lang="en-US" sz="36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Journal" pitchFamily="49" charset="0"/>
              </a:rPr>
              <a:t>Atherosclerosis</a:t>
            </a:r>
          </a:p>
          <a:p>
            <a:pPr algn="r"/>
            <a:r>
              <a:rPr lang="en-US" sz="28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Journal" pitchFamily="49" charset="0"/>
              </a:rPr>
              <a:t>(Plaque builds </a:t>
            </a:r>
            <a:r>
              <a:rPr lang="en-US" sz="2800" b="1" cap="all" dirty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Journal" pitchFamily="49" charset="0"/>
              </a:rPr>
              <a:t>up inside your </a:t>
            </a:r>
            <a:r>
              <a:rPr lang="en-US" sz="28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Journal" pitchFamily="49" charset="0"/>
              </a:rPr>
              <a:t>arteries)</a:t>
            </a:r>
            <a:endParaRPr lang="en-US" sz="2800" b="1" cap="all" dirty="0" smtClean="0">
              <a:ln w="900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Journal" pitchFamily="49" charset="0"/>
            </a:endParaRPr>
          </a:p>
          <a:p>
            <a:pPr algn="r"/>
            <a:r>
              <a:rPr lang="en-US" sz="3600" b="1" cap="all" spc="0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Journal" pitchFamily="49" charset="0"/>
              </a:rPr>
              <a:t>Stroke</a:t>
            </a:r>
          </a:p>
          <a:p>
            <a:pPr algn="r"/>
            <a:r>
              <a:rPr lang="en-US" sz="36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Journal" pitchFamily="49" charset="0"/>
              </a:rPr>
              <a:t>Heart attack</a:t>
            </a:r>
          </a:p>
          <a:p>
            <a:pPr algn="r"/>
            <a:r>
              <a:rPr lang="en-US" sz="3600" b="1" cap="all" spc="0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Journal" pitchFamily="49" charset="0"/>
              </a:rPr>
              <a:t>High blood pressure</a:t>
            </a:r>
            <a:endParaRPr lang="en-US" sz="3600" b="1" cap="all" spc="0" dirty="0">
              <a:ln w="900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Journal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5562600"/>
            <a:ext cx="81612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# 1 Cause of Death in US</a:t>
            </a:r>
            <a:endParaRPr lang="en-US" sz="4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7000" t="12000" r="4000" b="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5715000"/>
            <a:ext cx="5581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Journal" pitchFamily="49" charset="0"/>
              </a:rPr>
              <a:t>HEART DISEASE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Journal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9400" y="304800"/>
            <a:ext cx="609333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okman Old Style" pitchFamily="18" charset="0"/>
              </a:rPr>
              <a:t>PREVENTION</a:t>
            </a:r>
            <a:endParaRPr lang="en-US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362200"/>
            <a:ext cx="6349815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Stay Active</a:t>
            </a:r>
          </a:p>
          <a:p>
            <a:r>
              <a:rPr lang="en-US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Maintain a Healthy Weight</a:t>
            </a:r>
          </a:p>
          <a:p>
            <a:r>
              <a:rPr lang="en-US" sz="3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Eat Healthy</a:t>
            </a:r>
          </a:p>
          <a:p>
            <a:r>
              <a:rPr lang="en-US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Manage Stress</a:t>
            </a:r>
          </a:p>
          <a:p>
            <a:r>
              <a:rPr lang="en-US" sz="3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Avoid Tobacco</a:t>
            </a:r>
            <a:endParaRPr lang="en-US" sz="3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533400"/>
            <a:ext cx="510909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Journal" pitchFamily="49" charset="0"/>
              </a:rPr>
              <a:t>DIABETES</a:t>
            </a:r>
          </a:p>
        </p:txBody>
      </p:sp>
      <p:pic>
        <p:nvPicPr>
          <p:cNvPr id="5" name="Picture 4" descr="stri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2362200"/>
            <a:ext cx="3657600" cy="3657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76400" y="2590800"/>
            <a:ext cx="2278188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aettenschweiler" pitchFamily="34" charset="0"/>
              </a:rPr>
              <a:t>TYPE </a:t>
            </a:r>
            <a:r>
              <a:rPr lang="en-US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aettenschweiler" pitchFamily="34" charset="0"/>
              </a:rPr>
              <a:t>I</a:t>
            </a:r>
          </a:p>
          <a:p>
            <a:pPr algn="ctr"/>
            <a:r>
              <a:rPr lang="en-US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aettenschweiler" pitchFamily="34" charset="0"/>
              </a:rPr>
              <a:t>TYPE II</a:t>
            </a:r>
            <a:endParaRPr 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Haettenschweile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533400"/>
            <a:ext cx="209063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aettenschweiler" pitchFamily="34" charset="0"/>
              </a:rPr>
              <a:t>TYPE I</a:t>
            </a:r>
            <a:endParaRPr 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aettenschweiler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3505200"/>
            <a:ext cx="5388848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6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Usually in Young Children</a:t>
            </a:r>
          </a:p>
          <a:p>
            <a:r>
              <a:rPr lang="en-US" sz="36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Body Not Producing Insulin</a:t>
            </a:r>
          </a:p>
          <a:p>
            <a:r>
              <a:rPr lang="en-US" sz="36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 – 10% of People With </a:t>
            </a:r>
          </a:p>
          <a:p>
            <a:r>
              <a:rPr lang="en-US" sz="36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Diabetes Have Type 1</a:t>
            </a:r>
          </a:p>
          <a:p>
            <a:pPr algn="r"/>
            <a:endParaRPr lang="en-US" sz="54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0" y="533400"/>
            <a:ext cx="462761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Insulin is a Hormone that</a:t>
            </a:r>
          </a:p>
          <a:p>
            <a:pPr algn="r"/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your body needs to </a:t>
            </a:r>
          </a:p>
          <a:p>
            <a:pPr algn="r"/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have in order to convert</a:t>
            </a:r>
          </a:p>
          <a:p>
            <a:pPr algn="r"/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</a:t>
            </a:r>
            <a:r>
              <a:rPr lang="en-US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ugars and starches into</a:t>
            </a:r>
          </a:p>
          <a:p>
            <a:pPr algn="r"/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energy</a:t>
            </a:r>
            <a:endParaRPr lang="en-US" sz="32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533400"/>
            <a:ext cx="227818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aettenschweiler" pitchFamily="34" charset="0"/>
              </a:rPr>
              <a:t>TYPE II</a:t>
            </a:r>
            <a:endParaRPr 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aettenschweiler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05110" y="2286000"/>
            <a:ext cx="62588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If you have Type 2 Diabetes your</a:t>
            </a:r>
          </a:p>
          <a:p>
            <a:pPr algn="r"/>
            <a:r>
              <a:rPr lang="en-US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</a:t>
            </a:r>
            <a:r>
              <a:rPr lang="en-U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ody does not use Insulin properly. </a:t>
            </a:r>
          </a:p>
          <a:p>
            <a:pPr algn="r"/>
            <a:r>
              <a:rPr lang="en-U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This</a:t>
            </a:r>
            <a:r>
              <a:rPr lang="en-US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i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 called insulin resistance</a:t>
            </a:r>
            <a:endParaRPr lang="en-US" sz="32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4191000"/>
            <a:ext cx="642682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Most common form of Diabetes</a:t>
            </a:r>
          </a:p>
          <a:p>
            <a:pPr algn="r"/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people who are obese or overweight</a:t>
            </a:r>
          </a:p>
          <a:p>
            <a:pPr algn="r"/>
            <a:r>
              <a:rPr lang="en-U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are at High Risk</a:t>
            </a:r>
            <a:endParaRPr lang="en-U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184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Video</vt:lpstr>
    </vt:vector>
  </TitlesOfParts>
  <Company>Denton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Black, Anthony</cp:lastModifiedBy>
  <cp:revision>24</cp:revision>
  <dcterms:created xsi:type="dcterms:W3CDTF">2010-10-12T19:25:13Z</dcterms:created>
  <dcterms:modified xsi:type="dcterms:W3CDTF">2014-03-05T16:20:51Z</dcterms:modified>
</cp:coreProperties>
</file>