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7A8C7-FD1F-4E2C-A293-573E016B22A2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619A8-8025-4416-BEFC-00C2E16B0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362200"/>
            <a:ext cx="832471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NONCOMMUNICABLE</a:t>
            </a:r>
          </a:p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DISEASES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304800"/>
            <a:ext cx="54514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elvetica" pitchFamily="34" charset="0"/>
              </a:rPr>
              <a:t>SYMPTOMS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elvetic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32891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Increase Hunger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0347" y="2967335"/>
            <a:ext cx="353013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Sleepiness</a:t>
            </a:r>
            <a:endParaRPr lang="en-US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2057400"/>
            <a:ext cx="35853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Light-Headed</a:t>
            </a:r>
            <a:endParaRPr lang="en-US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4267200"/>
            <a:ext cx="32497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Rapid Breathing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5638800"/>
            <a:ext cx="50656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Unconsciousness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8400" y="3733800"/>
            <a:ext cx="2297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Headache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5715000"/>
            <a:ext cx="2910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Clammy Skin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19600" y="4495800"/>
            <a:ext cx="36836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Sweating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0" y="2514600"/>
            <a:ext cx="46185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Journal" pitchFamily="49" charset="0"/>
              </a:rPr>
              <a:t>CANCER</a:t>
            </a:r>
            <a:endParaRPr lang="en-US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Journal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590800"/>
            <a:ext cx="2413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COLON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3800" y="1219200"/>
            <a:ext cx="3060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PROSTATE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4191000"/>
            <a:ext cx="23752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BREAST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3733800"/>
            <a:ext cx="1810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LUNG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1000"/>
            <a:ext cx="3195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LEUKEMIA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5638800"/>
            <a:ext cx="3793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mELANOMA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181600"/>
            <a:ext cx="3682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LYMPHOMA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362200"/>
            <a:ext cx="3119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STOMACH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28600"/>
            <a:ext cx="643791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TREATMENTS</a:t>
            </a:r>
            <a:endParaRPr lang="en-US" sz="8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2286000"/>
            <a:ext cx="59474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SURGERY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RADIATION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CHEMOTHERAPY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96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http://www.youtube.com/watch?v=VCfyylZdmG0</a:t>
            </a:r>
          </a:p>
        </p:txBody>
      </p:sp>
    </p:spTree>
    <p:extLst>
      <p:ext uri="{BB962C8B-B14F-4D97-AF65-F5344CB8AC3E}">
        <p14:creationId xmlns:p14="http://schemas.microsoft.com/office/powerpoint/2010/main" val="11635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782" y="1674673"/>
            <a:ext cx="916180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Genetic/Heredity (Born with it)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Lifestyle (ex.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Smoking)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Enviornment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ex.Pollution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33400"/>
            <a:ext cx="64660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DO YOU GET IT?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77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4495800"/>
            <a:ext cx="38779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Journal" pitchFamily="49" charset="0"/>
              </a:rPr>
              <a:t>CANCER</a:t>
            </a:r>
            <a:endParaRPr lang="en-US" sz="8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Journal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18685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HEART DISEASE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2667000"/>
            <a:ext cx="51090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Journal" pitchFamily="49" charset="0"/>
              </a:rPr>
              <a:t>DIABETES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5581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HEART DISEASE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495" y="1905000"/>
            <a:ext cx="8561959" cy="37240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6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Arteriosclerosis</a:t>
            </a:r>
          </a:p>
          <a:p>
            <a:pPr algn="r"/>
            <a:r>
              <a:rPr lang="en-US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(narrowing/hardening </a:t>
            </a:r>
            <a:r>
              <a:rPr lang="en-US" sz="2800" b="1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of the </a:t>
            </a:r>
            <a:r>
              <a:rPr lang="en-US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arteries)</a:t>
            </a:r>
            <a:endParaRPr lang="en-US" sz="2800" b="1" cap="all" spc="0" dirty="0" smtClean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  <a:p>
            <a:pPr algn="r"/>
            <a:r>
              <a:rPr lang="en-US" sz="36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Atherosclerosis</a:t>
            </a:r>
          </a:p>
          <a:p>
            <a:pPr algn="r"/>
            <a:r>
              <a:rPr lang="en-US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(Plaque builds </a:t>
            </a:r>
            <a:r>
              <a:rPr lang="en-US" sz="2800" b="1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up inside your </a:t>
            </a:r>
            <a:r>
              <a:rPr lang="en-US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arteries)</a:t>
            </a:r>
            <a:endParaRPr lang="en-US" sz="2800" b="1" cap="all" dirty="0" smtClean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  <a:p>
            <a:pPr algn="r"/>
            <a:r>
              <a:rPr lang="en-US" sz="3600" b="1" cap="all" spc="0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Stroke</a:t>
            </a:r>
          </a:p>
          <a:p>
            <a:pPr algn="r"/>
            <a:r>
              <a:rPr lang="en-US" sz="36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Heart attack</a:t>
            </a:r>
          </a:p>
          <a:p>
            <a:pPr algn="r"/>
            <a:r>
              <a:rPr lang="en-US" sz="3600" b="1" cap="all" spc="0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High blood pressure</a:t>
            </a:r>
            <a:endParaRPr lang="en-US" sz="3600" b="1" cap="all" spc="0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5562600"/>
            <a:ext cx="8161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# 1 Cause of Death in US</a:t>
            </a:r>
            <a:endParaRPr lang="en-U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7000" t="12000" r="4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5715000"/>
            <a:ext cx="5581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Journal" pitchFamily="49" charset="0"/>
              </a:rPr>
              <a:t>HEART DISEASE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Journal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304800"/>
            <a:ext cx="60933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PREVENTION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6349815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Stay Active</a:t>
            </a:r>
          </a:p>
          <a:p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Maintain a Healthy Weight</a:t>
            </a:r>
          </a:p>
          <a:p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Eat Healthy</a:t>
            </a:r>
          </a:p>
          <a:p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Manage Stress</a:t>
            </a:r>
          </a:p>
          <a:p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Avoid Tobacco</a:t>
            </a:r>
            <a:endParaRPr lang="en-US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51090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Journal" pitchFamily="49" charset="0"/>
              </a:rPr>
              <a:t>DIABETES</a:t>
            </a:r>
          </a:p>
        </p:txBody>
      </p:sp>
      <p:pic>
        <p:nvPicPr>
          <p:cNvPr id="5" name="Picture 4" descr="stri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362200"/>
            <a:ext cx="3657600" cy="3657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76400" y="2590800"/>
            <a:ext cx="227818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aettenschweiler" pitchFamily="34" charset="0"/>
              </a:rPr>
              <a:t>TYPE 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aettenschweiler" pitchFamily="34" charset="0"/>
              </a:rPr>
              <a:t>I</a:t>
            </a:r>
          </a:p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aettenschweiler" pitchFamily="34" charset="0"/>
              </a:rPr>
              <a:t>TYPE II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aettenschweiler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33400"/>
            <a:ext cx="20906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aettenschweiler" pitchFamily="34" charset="0"/>
              </a:rPr>
              <a:t>TYPE I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aettenschweiler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505200"/>
            <a:ext cx="5388848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Usually in Young Children</a:t>
            </a:r>
          </a:p>
          <a:p>
            <a:r>
              <a:rPr lang="en-US" sz="36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Body Not Producing Insulin</a:t>
            </a:r>
          </a:p>
          <a:p>
            <a:r>
              <a:rPr lang="en-US" sz="3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 – 10% of People With </a:t>
            </a:r>
          </a:p>
          <a:p>
            <a:r>
              <a:rPr lang="en-US" sz="3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Diabetes Have Type 1</a:t>
            </a:r>
          </a:p>
          <a:p>
            <a:pPr algn="r"/>
            <a:endParaRPr lang="en-US" sz="54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533400"/>
            <a:ext cx="462761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Insulin is a Hormone that</a:t>
            </a:r>
          </a:p>
          <a:p>
            <a:pPr algn="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your body needs to </a:t>
            </a:r>
          </a:p>
          <a:p>
            <a:pPr algn="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have in order to convert</a:t>
            </a:r>
          </a:p>
          <a:p>
            <a:pPr algn="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ugars and starches into</a:t>
            </a:r>
          </a:p>
          <a:p>
            <a:pPr algn="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energy</a:t>
            </a:r>
            <a:endParaRPr lang="en-US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33400"/>
            <a:ext cx="22781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aettenschweiler" pitchFamily="34" charset="0"/>
              </a:rPr>
              <a:t>TYPE II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aettenschweiler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5110" y="2286000"/>
            <a:ext cx="62588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If you have Type 2 Diabetes your</a:t>
            </a:r>
          </a:p>
          <a:p>
            <a:pPr algn="r"/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</a:t>
            </a:r>
            <a:r>
              <a:rPr 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ody does not use Insulin properly. </a:t>
            </a:r>
          </a:p>
          <a:p>
            <a:pPr algn="r"/>
            <a:r>
              <a:rPr 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This</a:t>
            </a:r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i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 called insulin resistance</a:t>
            </a:r>
            <a:endParaRPr lang="en-US" sz="32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4191000"/>
            <a:ext cx="642682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Most common form of Diabetes</a:t>
            </a:r>
          </a:p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people who are obese or overweight</a:t>
            </a:r>
          </a:p>
          <a:p>
            <a:pPr algn="r"/>
            <a:r>
              <a:rPr 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are at High Risk</a:t>
            </a:r>
            <a:endParaRPr 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184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Video</vt:lpstr>
    </vt:vector>
  </TitlesOfParts>
  <Company>Denton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Black, Anthony</cp:lastModifiedBy>
  <cp:revision>24</cp:revision>
  <dcterms:created xsi:type="dcterms:W3CDTF">2010-10-12T19:25:13Z</dcterms:created>
  <dcterms:modified xsi:type="dcterms:W3CDTF">2014-03-05T16:20:51Z</dcterms:modified>
</cp:coreProperties>
</file>