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7" r:id="rId4"/>
    <p:sldId id="269" r:id="rId5"/>
    <p:sldId id="270" r:id="rId6"/>
    <p:sldId id="271" r:id="rId7"/>
    <p:sldId id="278" r:id="rId8"/>
    <p:sldId id="274" r:id="rId9"/>
    <p:sldId id="275" r:id="rId10"/>
    <p:sldId id="272" r:id="rId11"/>
    <p:sldId id="273" r:id="rId12"/>
    <p:sldId id="262" r:id="rId13"/>
    <p:sldId id="265" r:id="rId14"/>
    <p:sldId id="264" r:id="rId15"/>
    <p:sldId id="263" r:id="rId16"/>
    <p:sldId id="267" r:id="rId17"/>
    <p:sldId id="276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287F-9097-4571-BD84-A560FF3FF55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0839-8A42-4760-B7CA-317513C6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health/nutrition/bodyweight/" TargetMode="External"/><Relationship Id="rId2" Type="http://schemas.openxmlformats.org/officeDocument/2006/relationships/hyperlink" Target="http://www.brainpop.com/health/diseasesinjuriesandconditions/obes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oudy Stout" panose="0202090407030B020401" pitchFamily="18" charset="0"/>
              </a:rPr>
              <a:t>Obesity</a:t>
            </a:r>
            <a:endParaRPr lang="en-US" sz="5400" dirty="0">
              <a:latin typeface="Goudy Stout" panose="0202090407030B020401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6392"/>
            <a:ext cx="6214484" cy="44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Treatment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active lifestyle and plenty of exercise, along with healthy eating, is the safest way to lose weight. Even modest weight loss can improve your health. You will need a lot of support from family and friends.</a:t>
            </a:r>
          </a:p>
        </p:txBody>
      </p:sp>
    </p:spTree>
    <p:extLst>
      <p:ext uri="{BB962C8B-B14F-4D97-AF65-F5344CB8AC3E}">
        <p14:creationId xmlns:p14="http://schemas.microsoft.com/office/powerpoint/2010/main" val="1022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odoni MT Poster Compressed" panose="02070706080601050204" pitchFamily="18" charset="0"/>
              </a:rPr>
              <a:t>Continued</a:t>
            </a:r>
            <a:endParaRPr lang="en-US" sz="72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Healthy food choices</a:t>
            </a:r>
          </a:p>
          <a:p>
            <a:pPr>
              <a:buFont typeface="Arial"/>
              <a:buChar char="•"/>
            </a:pPr>
            <a:r>
              <a:rPr lang="en-US" dirty="0"/>
              <a:t>Healthy snacks</a:t>
            </a:r>
          </a:p>
          <a:p>
            <a:pPr>
              <a:buFont typeface="Arial"/>
              <a:buChar char="•"/>
            </a:pPr>
            <a:r>
              <a:rPr lang="en-US" dirty="0"/>
              <a:t>How to read nutrition labels</a:t>
            </a:r>
          </a:p>
          <a:p>
            <a:pPr>
              <a:buFont typeface="Arial"/>
              <a:buChar char="•"/>
            </a:pPr>
            <a:r>
              <a:rPr lang="en-US" dirty="0"/>
              <a:t>New ways to prepare food</a:t>
            </a:r>
          </a:p>
          <a:p>
            <a:pPr>
              <a:buFont typeface="Arial"/>
              <a:buChar char="•"/>
            </a:pPr>
            <a:r>
              <a:rPr lang="en-US" dirty="0"/>
              <a:t>Portion </a:t>
            </a:r>
            <a:r>
              <a:rPr lang="en-US" dirty="0" smtClean="0"/>
              <a:t>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017587"/>
            <a:ext cx="6810375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9188" y="41326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oudy Stout" panose="0202090407030B020401" pitchFamily="18" charset="0"/>
              </a:rPr>
              <a:t>Fun Fact</a:t>
            </a:r>
            <a:endParaRPr lang="en-US" sz="32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8774"/>
            <a:ext cx="7550426" cy="43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8808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5556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399"/>
            <a:ext cx="73152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832797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Video’s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http://www.brainpop.com/health/diseasesinjuriesandconditions/obesity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http://www.brainpop.com/health/nutrition/bodyweight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1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What is Obesity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Obesity is an excess proportion of total body fat. A person is considered obese when his or her weight is 20% or more above normal weight. The most common measure of obesity is the body mass index, or BMI.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person is considered overweight if his or her BMI is between 25 and 29.9; a person is considered obese if his or her BMI is over 30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Morbid Obesity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"Morbid obesity" means that a person is either 50%-100% over normal weight, more than 100 pounds over normal weight, has a BMI of 40 or higher, or is sufficiently overweight to severely interfere with health or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Health Risks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2 Diabetes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Heart Attack</a:t>
            </a:r>
          </a:p>
          <a:p>
            <a:r>
              <a:rPr lang="en-US" dirty="0" smtClean="0"/>
              <a:t>Sleep Apnea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An Epidemic?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Obesity has reached epidemic proportions in the United States. Over two-thirds of adults are overweight or obese, and one in three Americans is obese.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prevalence of obesity in children has increased markedly, with approximately 20%-25% of children either overweight or obese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Causes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in more calories than you burn can lead to obesity because the body stores unused calories as fat. Obesity can be caused by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Eating more food than your body can use</a:t>
            </a:r>
          </a:p>
          <a:p>
            <a:pPr>
              <a:buFont typeface="Arial"/>
              <a:buChar char="•"/>
            </a:pPr>
            <a:r>
              <a:rPr lang="en-US" dirty="0"/>
              <a:t>Drinking too much alcohol</a:t>
            </a:r>
          </a:p>
          <a:p>
            <a:pPr>
              <a:buFont typeface="Arial"/>
              <a:buChar char="•"/>
            </a:pPr>
            <a:r>
              <a:rPr lang="en-US" dirty="0"/>
              <a:t>Not getting enough </a:t>
            </a:r>
            <a:r>
              <a:rPr lang="en-US" dirty="0" smtClean="0"/>
              <a:t>exercise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More Causes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Age</a:t>
            </a:r>
            <a:r>
              <a:rPr lang="en-US" dirty="0"/>
              <a:t> </a:t>
            </a:r>
            <a:r>
              <a:rPr lang="en-US" sz="1800" dirty="0" smtClean="0"/>
              <a:t>(As you get older, your body's ability to metabolize food slows down and you do not require as many calories to maintain your weight.)</a:t>
            </a:r>
          </a:p>
          <a:p>
            <a:r>
              <a:rPr lang="en-US" b="1" dirty="0" smtClean="0"/>
              <a:t>Gender </a:t>
            </a:r>
            <a:r>
              <a:rPr lang="en-US" sz="1800" dirty="0" smtClean="0"/>
              <a:t>(Women </a:t>
            </a:r>
            <a:r>
              <a:rPr lang="en-US" sz="1800" dirty="0"/>
              <a:t>tend to be more overweight than men. Men have a higher resting metabolic rate (meaning they burn more energy at rest) than </a:t>
            </a:r>
            <a:r>
              <a:rPr lang="en-US" sz="1800" dirty="0" smtClean="0"/>
              <a:t>women.)</a:t>
            </a:r>
            <a:endParaRPr lang="en-US" sz="1800" b="1" dirty="0" smtClean="0"/>
          </a:p>
          <a:p>
            <a:r>
              <a:rPr lang="en-US" b="1" dirty="0" smtClean="0"/>
              <a:t>Genetics </a:t>
            </a:r>
            <a:r>
              <a:rPr lang="en-US" sz="1800" dirty="0" smtClean="0"/>
              <a:t>(Obesity </a:t>
            </a:r>
            <a:r>
              <a:rPr lang="en-US" sz="1800" dirty="0"/>
              <a:t>(and thinness) tends to run in families</a:t>
            </a:r>
            <a:r>
              <a:rPr lang="en-US" sz="1800" dirty="0" smtClean="0"/>
              <a:t>.)</a:t>
            </a:r>
            <a:endParaRPr lang="en-US" sz="1800" b="1" dirty="0" smtClean="0"/>
          </a:p>
          <a:p>
            <a:r>
              <a:rPr lang="en-US" b="1" dirty="0" smtClean="0"/>
              <a:t>Environmental Factors </a:t>
            </a:r>
            <a:r>
              <a:rPr lang="en-US" sz="1800" dirty="0" smtClean="0"/>
              <a:t>(lifestyle </a:t>
            </a:r>
            <a:r>
              <a:rPr lang="en-US" sz="1800" dirty="0"/>
              <a:t>behaviors such as what a person eats and how active he or she is</a:t>
            </a:r>
            <a:r>
              <a:rPr lang="en-US" sz="1800" dirty="0" smtClean="0"/>
              <a:t>.)</a:t>
            </a:r>
            <a:endParaRPr lang="en-US" sz="1800" b="1" dirty="0" smtClean="0"/>
          </a:p>
          <a:p>
            <a:r>
              <a:rPr lang="en-US" b="1" dirty="0" smtClean="0"/>
              <a:t>Medication </a:t>
            </a:r>
            <a:r>
              <a:rPr lang="en-US" sz="1800" dirty="0" smtClean="0"/>
              <a:t>(Certain </a:t>
            </a:r>
            <a:r>
              <a:rPr lang="en-US" sz="1800" dirty="0"/>
              <a:t>drugs, such as steroids and some antidepressants, may cause excessive weight gain</a:t>
            </a:r>
            <a:r>
              <a:rPr lang="en-US" sz="1800" dirty="0" smtClean="0"/>
              <a:t>.)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538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It’s Easy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way we eat when we are children can affect the way we eat as adults. </a:t>
            </a:r>
          </a:p>
          <a:p>
            <a:r>
              <a:rPr lang="en-US" dirty="0"/>
              <a:t>The way we eat over many years becomes a habit, affecting what we eat, when we eat, and how much we eat. </a:t>
            </a:r>
          </a:p>
          <a:p>
            <a:r>
              <a:rPr lang="en-US" dirty="0"/>
              <a:t>We are surrounded by things that make it easy to overeat and hard to stay active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6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odoni MT Poster Compressed" panose="02070706080601050204" pitchFamily="18" charset="0"/>
              </a:rPr>
              <a:t>Continued</a:t>
            </a:r>
            <a:endParaRPr lang="en-US" sz="7200" dirty="0">
              <a:latin typeface="Bodoni MT Poster Compressed" panose="0207070608060105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Many people do not have time to plan and make healthy meals.</a:t>
            </a:r>
          </a:p>
          <a:p>
            <a:pPr>
              <a:buFont typeface="Arial"/>
              <a:buChar char="•"/>
            </a:pPr>
            <a:r>
              <a:rPr lang="en-US" dirty="0"/>
              <a:t>More people today work desk jobs compared to more active jobs in the past.</a:t>
            </a:r>
          </a:p>
          <a:p>
            <a:pPr>
              <a:buFont typeface="Arial"/>
              <a:buChar char="•"/>
            </a:pPr>
            <a:r>
              <a:rPr lang="en-US" dirty="0"/>
              <a:t>People with less free time have less time to exercise.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77</TotalTime>
  <Words>522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Obesity</vt:lpstr>
      <vt:lpstr>What is Obesity</vt:lpstr>
      <vt:lpstr>Morbid Obesity</vt:lpstr>
      <vt:lpstr>Health Risks</vt:lpstr>
      <vt:lpstr>An Epidemic?</vt:lpstr>
      <vt:lpstr>Causes</vt:lpstr>
      <vt:lpstr>More Causes</vt:lpstr>
      <vt:lpstr>It’s Easy</vt:lpstr>
      <vt:lpstr>Continued</vt:lpstr>
      <vt:lpstr>Treatment</vt:lpstr>
      <vt:lpstr>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Black, Anthony</dc:creator>
  <cp:lastModifiedBy>Black, Anthony</cp:lastModifiedBy>
  <cp:revision>10</cp:revision>
  <dcterms:created xsi:type="dcterms:W3CDTF">2014-03-25T13:58:47Z</dcterms:created>
  <dcterms:modified xsi:type="dcterms:W3CDTF">2014-03-26T13:16:44Z</dcterms:modified>
</cp:coreProperties>
</file>