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8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9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4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6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7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0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0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19B8C-8FF0-47FA-9128-F4A0BC4A093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B020F-08D2-4F49-B2A4-2BF755A74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4038600" cy="335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083169"/>
            <a:ext cx="4191000" cy="328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6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Wavelength, Frequency, and Energy Practice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dirty="0" smtClean="0"/>
              <a:t>1. </a:t>
            </a:r>
            <a:r>
              <a:rPr lang="en-US" dirty="0"/>
              <a:t>A certain violet light has a wavelength of 413 nm.  What is the frequency of this light?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1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dirty="0" smtClean="0"/>
              <a:t>2. </a:t>
            </a:r>
            <a:r>
              <a:rPr lang="en-US" dirty="0"/>
              <a:t>What is the wavelength of radiation whose frequency is 1.50 x 10</a:t>
            </a:r>
            <a:r>
              <a:rPr lang="en-US" baseline="30000" dirty="0"/>
              <a:t>13</a:t>
            </a:r>
            <a:r>
              <a:rPr lang="en-US" dirty="0"/>
              <a:t> Hz?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1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dirty="0" smtClean="0"/>
              <a:t>3. </a:t>
            </a:r>
            <a:r>
              <a:rPr lang="en-US" dirty="0"/>
              <a:t>How much energy is associated with a photon in the microwave region of the spectrum with a frequency of 6.6 x 10</a:t>
            </a:r>
            <a:r>
              <a:rPr lang="en-US" baseline="30000" dirty="0"/>
              <a:t>12</a:t>
            </a:r>
            <a:r>
              <a:rPr lang="en-US" dirty="0"/>
              <a:t> Hz?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4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dirty="0" smtClean="0"/>
              <a:t>4. </a:t>
            </a:r>
            <a:r>
              <a:rPr lang="en-US" dirty="0"/>
              <a:t>A hydrogen lamp emits several lines in the visible region of the spectrum.  One of these lines has a wavelength of 6.56 x 10</a:t>
            </a:r>
            <a:r>
              <a:rPr lang="en-US" baseline="30000" dirty="0"/>
              <a:t>-5</a:t>
            </a:r>
            <a:r>
              <a:rPr lang="en-US" dirty="0"/>
              <a:t> cm.  What is the energy of this radiation?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90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65375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dirty="0" smtClean="0"/>
              <a:t>5. </a:t>
            </a:r>
            <a:r>
              <a:rPr lang="en-US" dirty="0"/>
              <a:t>A very bright line in the bright-line spectrum of sodium has a wavelength of 590 nm.  What is the speed of this wave?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35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135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Wavelength, Frequency, and Energy Practice Problems</vt:lpstr>
      <vt:lpstr>1. A certain violet light has a wavelength of 413 nm.  What is the frequency of this light? </vt:lpstr>
      <vt:lpstr>2. What is the wavelength of radiation whose frequency is 1.50 x 1013 Hz? </vt:lpstr>
      <vt:lpstr>3. How much energy is associated with a photon in the microwave region of the spectrum with a frequency of 6.6 x 1012 Hz? </vt:lpstr>
      <vt:lpstr>4. A hydrogen lamp emits several lines in the visible region of the spectrum.  One of these lines has a wavelength of 6.56 x 10-5 cm.  What is the energy of this radiation? </vt:lpstr>
      <vt:lpstr>5. A very bright line in the bright-line spectrum of sodium has a wavelength of 590 nm.  What is the speed of this wave?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Wavelength, Frequency, and Energy Practice Problems</dc:title>
  <dc:creator>repair</dc:creator>
  <cp:lastModifiedBy>repair</cp:lastModifiedBy>
  <cp:revision>2</cp:revision>
  <dcterms:created xsi:type="dcterms:W3CDTF">2012-12-04T15:48:38Z</dcterms:created>
  <dcterms:modified xsi:type="dcterms:W3CDTF">2012-12-11T21:20:03Z</dcterms:modified>
</cp:coreProperties>
</file>