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0" r:id="rId3"/>
    <p:sldId id="261" r:id="rId4"/>
    <p:sldId id="262" r:id="rId5"/>
    <p:sldId id="263" r:id="rId6"/>
    <p:sldId id="264" r:id="rId7"/>
    <p:sldId id="265" r:id="rId8"/>
    <p:sldId id="266" r:id="rId9"/>
    <p:sldId id="267" r:id="rId10"/>
    <p:sldId id="272" r:id="rId11"/>
    <p:sldId id="268" r:id="rId12"/>
    <p:sldId id="269" r:id="rId13"/>
    <p:sldId id="270" r:id="rId14"/>
    <p:sldId id="27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9D62DC30-21E4-4C47-B596-651B58AE7F85}" type="datetimeFigureOut">
              <a:rPr lang="en-US" smtClean="0"/>
              <a:t>4/24/2012</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2853E82D-EDE0-404F-BB69-CA05598AE88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62DC30-21E4-4C47-B596-651B58AE7F85}" type="datetimeFigureOut">
              <a:rPr lang="en-US" smtClean="0"/>
              <a:t>4/24/2012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53E82D-EDE0-404F-BB69-CA05598AE88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62DC30-21E4-4C47-B596-651B58AE7F85}" type="datetimeFigureOut">
              <a:rPr lang="en-US" smtClean="0"/>
              <a:t>4/24/2012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53E82D-EDE0-404F-BB69-CA05598AE88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9D62DC30-21E4-4C47-B596-651B58AE7F85}" type="datetimeFigureOut">
              <a:rPr lang="en-US" smtClean="0"/>
              <a:t>4/24/2012</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2853E82D-EDE0-404F-BB69-CA05598AE88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9D62DC30-21E4-4C47-B596-651B58AE7F85}" type="datetimeFigureOut">
              <a:rPr lang="en-US" smtClean="0"/>
              <a:t>4/24/2012</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2853E82D-EDE0-404F-BB69-CA05598AE889}" type="slidenum">
              <a:rPr lang="en-US" smtClean="0"/>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9D62DC30-21E4-4C47-B596-651B58AE7F85}" type="datetimeFigureOut">
              <a:rPr lang="en-US" smtClean="0"/>
              <a:t>4/24/2012</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2853E82D-EDE0-404F-BB69-CA05598AE88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9D62DC30-21E4-4C47-B596-651B58AE7F85}" type="datetimeFigureOut">
              <a:rPr lang="en-US" smtClean="0"/>
              <a:t>4/24/2012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2853E82D-EDE0-404F-BB69-CA05598AE889}" type="slidenum">
              <a:rPr lang="en-US" smtClean="0"/>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9D62DC30-21E4-4C47-B596-651B58AE7F85}" type="datetimeFigureOut">
              <a:rPr lang="en-US" smtClean="0"/>
              <a:t>4/24/2012</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53E82D-EDE0-404F-BB69-CA05598AE88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D62DC30-21E4-4C47-B596-651B58AE7F85}" type="datetimeFigureOut">
              <a:rPr lang="en-US" smtClean="0"/>
              <a:t>4/24/2012</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53E82D-EDE0-404F-BB69-CA05598AE88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9D62DC30-21E4-4C47-B596-651B58AE7F85}" type="datetimeFigureOut">
              <a:rPr lang="en-US" smtClean="0"/>
              <a:t>4/24/2012</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53E82D-EDE0-404F-BB69-CA05598AE88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9D62DC30-21E4-4C47-B596-651B58AE7F85}" type="datetimeFigureOut">
              <a:rPr lang="en-US" smtClean="0"/>
              <a:t>4/24/2012</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2853E82D-EDE0-404F-BB69-CA05598AE889}" type="slidenum">
              <a:rPr lang="en-US" smtClean="0"/>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9D62DC30-21E4-4C47-B596-651B58AE7F85}" type="datetimeFigureOut">
              <a:rPr lang="en-US" smtClean="0"/>
              <a:t>4/24/2012</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2853E82D-EDE0-404F-BB69-CA05598AE889}" type="slidenum">
              <a:rPr lang="en-US" smtClean="0"/>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Abusive Relationship!</a:t>
            </a:r>
            <a:endParaRPr lang="en-US" dirty="0"/>
          </a:p>
        </p:txBody>
      </p:sp>
      <p:sp>
        <p:nvSpPr>
          <p:cNvPr id="3" name="Subtitle 2"/>
          <p:cNvSpPr>
            <a:spLocks noGrp="1"/>
          </p:cNvSpPr>
          <p:nvPr>
            <p:ph type="subTitle" idx="1"/>
          </p:nvPr>
        </p:nvSpPr>
        <p:spPr/>
        <p:txBody>
          <a:bodyPr/>
          <a:lstStyle/>
          <a:p>
            <a:r>
              <a:rPr lang="en-US" dirty="0" smtClean="0"/>
              <a:t>What to do if you are in a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How do I get a protection order?</a:t>
            </a:r>
            <a:endParaRPr lang="en-US" dirty="0"/>
          </a:p>
        </p:txBody>
      </p:sp>
      <p:sp>
        <p:nvSpPr>
          <p:cNvPr id="3" name="Content Placeholder 2"/>
          <p:cNvSpPr>
            <a:spLocks noGrp="1"/>
          </p:cNvSpPr>
          <p:nvPr>
            <p:ph idx="1"/>
          </p:nvPr>
        </p:nvSpPr>
        <p:spPr/>
        <p:txBody>
          <a:bodyPr anchor="t">
            <a:normAutofit fontScale="92500" lnSpcReduction="20000"/>
          </a:bodyPr>
          <a:lstStyle/>
          <a:p>
            <a:pPr>
              <a:lnSpc>
                <a:spcPct val="150000"/>
              </a:lnSpc>
            </a:pPr>
            <a:r>
              <a:rPr lang="en-US" b="1" dirty="0" smtClean="0"/>
              <a:t>If you are under 18, you may be able to get a protection order with the help of an adult. This legal document says that the abuser may not hurt you, harass you, or come into contact with you for up to 90 days or longer.  An adult begins this process by filling out a family violence petition on your behalf. </a:t>
            </a:r>
            <a:endParaRPr lang="en-US" dirty="0" smtClean="0"/>
          </a:p>
          <a:p>
            <a:pPr>
              <a:lnSpc>
                <a:spcPct val="150000"/>
              </a:lnSpc>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should you do…</a:t>
            </a:r>
            <a:endParaRPr lang="en-US" dirty="0"/>
          </a:p>
        </p:txBody>
      </p:sp>
      <p:sp>
        <p:nvSpPr>
          <p:cNvPr id="3" name="Content Placeholder 2"/>
          <p:cNvSpPr>
            <a:spLocks noGrp="1"/>
          </p:cNvSpPr>
          <p:nvPr>
            <p:ph idx="1"/>
          </p:nvPr>
        </p:nvSpPr>
        <p:spPr/>
        <p:txBody>
          <a:bodyPr anchor="ctr"/>
          <a:lstStyle/>
          <a:p>
            <a:pPr lvl="0">
              <a:lnSpc>
                <a:spcPct val="150000"/>
              </a:lnSpc>
            </a:pPr>
            <a:r>
              <a:rPr lang="en-US" b="1" dirty="0" smtClean="0"/>
              <a:t>Consider getting counseling, even if the abuse happened long ago.</a:t>
            </a:r>
            <a:endParaRPr lang="en-US" dirty="0" smtClean="0"/>
          </a:p>
          <a:p>
            <a:pPr>
              <a:lnSpc>
                <a:spcPct val="150000"/>
              </a:lnSpc>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should you do…</a:t>
            </a:r>
            <a:endParaRPr lang="en-US" dirty="0"/>
          </a:p>
        </p:txBody>
      </p:sp>
      <p:sp>
        <p:nvSpPr>
          <p:cNvPr id="3" name="Content Placeholder 2"/>
          <p:cNvSpPr>
            <a:spLocks noGrp="1"/>
          </p:cNvSpPr>
          <p:nvPr>
            <p:ph idx="1"/>
          </p:nvPr>
        </p:nvSpPr>
        <p:spPr/>
        <p:txBody>
          <a:bodyPr anchor="ctr"/>
          <a:lstStyle/>
          <a:p>
            <a:pPr lvl="0">
              <a:lnSpc>
                <a:spcPct val="150000"/>
              </a:lnSpc>
              <a:buNone/>
            </a:pPr>
            <a:r>
              <a:rPr lang="en-US" b="1" dirty="0" smtClean="0"/>
              <a:t>Call the domestic violence programs in your area.</a:t>
            </a:r>
            <a:endParaRPr lang="en-US" dirty="0" smtClean="0"/>
          </a:p>
          <a:p>
            <a:pPr>
              <a:lnSpc>
                <a:spcPct val="150000"/>
              </a:lnSpc>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should you do…</a:t>
            </a:r>
            <a:endParaRPr lang="en-US" dirty="0"/>
          </a:p>
        </p:txBody>
      </p:sp>
      <p:sp>
        <p:nvSpPr>
          <p:cNvPr id="3" name="Content Placeholder 2"/>
          <p:cNvSpPr>
            <a:spLocks noGrp="1"/>
          </p:cNvSpPr>
          <p:nvPr>
            <p:ph idx="1"/>
          </p:nvPr>
        </p:nvSpPr>
        <p:spPr/>
        <p:txBody>
          <a:bodyPr anchor="ctr"/>
          <a:lstStyle/>
          <a:p>
            <a:pPr lvl="0">
              <a:lnSpc>
                <a:spcPct val="150000"/>
              </a:lnSpc>
            </a:pPr>
            <a:r>
              <a:rPr lang="en-US" b="1" dirty="0" smtClean="0"/>
              <a:t>Think of your safety. Abusive relationships tend to get worse, not better.</a:t>
            </a:r>
            <a:endParaRPr lang="en-US" dirty="0" smtClean="0"/>
          </a:p>
          <a:p>
            <a:pPr>
              <a:lnSpc>
                <a:spcPct val="150000"/>
              </a:lnSpc>
            </a:pP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should you do…</a:t>
            </a:r>
            <a:endParaRPr lang="en-US" dirty="0"/>
          </a:p>
        </p:txBody>
      </p:sp>
      <p:sp>
        <p:nvSpPr>
          <p:cNvPr id="3" name="Content Placeholder 2"/>
          <p:cNvSpPr>
            <a:spLocks noGrp="1"/>
          </p:cNvSpPr>
          <p:nvPr>
            <p:ph idx="1"/>
          </p:nvPr>
        </p:nvSpPr>
        <p:spPr/>
        <p:txBody>
          <a:bodyPr anchor="t"/>
          <a:lstStyle/>
          <a:p>
            <a:pPr lvl="0">
              <a:lnSpc>
                <a:spcPct val="150000"/>
              </a:lnSpc>
            </a:pPr>
            <a:r>
              <a:rPr lang="en-US" b="1" dirty="0" smtClean="0"/>
              <a:t>Resist the temptation to give the person “one more chance.”  Realize that by the time you are asked for “one more chance, “ you have likely already given your partner numerous chances. Refuse to take phone call and to return messages from the abuser.</a:t>
            </a:r>
            <a:endParaRPr lang="en-US" dirty="0" smtClean="0"/>
          </a:p>
          <a:p>
            <a:pPr>
              <a:lnSpc>
                <a:spcPct val="150000"/>
              </a:lnSpc>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should you do…</a:t>
            </a:r>
            <a:endParaRPr lang="en-US" dirty="0"/>
          </a:p>
        </p:txBody>
      </p:sp>
      <p:sp>
        <p:nvSpPr>
          <p:cNvPr id="3" name="Content Placeholder 2"/>
          <p:cNvSpPr>
            <a:spLocks noGrp="1"/>
          </p:cNvSpPr>
          <p:nvPr>
            <p:ph idx="1"/>
          </p:nvPr>
        </p:nvSpPr>
        <p:spPr/>
        <p:txBody>
          <a:bodyPr anchor="ctr"/>
          <a:lstStyle/>
          <a:p>
            <a:pPr lvl="0">
              <a:lnSpc>
                <a:spcPct val="150000"/>
              </a:lnSpc>
            </a:pPr>
            <a:r>
              <a:rPr lang="en-US" b="1" dirty="0" smtClean="0"/>
              <a:t>Discuss your concerns. It is never too late to make your feelings clear with your partner. If expressing your concerns leads to more abuse, get help.</a:t>
            </a:r>
            <a:endParaRPr lang="en-US" dirty="0" smtClean="0"/>
          </a:p>
          <a:p>
            <a:pPr>
              <a:lnSpc>
                <a:spcPct val="150000"/>
              </a:lnSpc>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should you do…</a:t>
            </a:r>
            <a:endParaRPr lang="en-US" dirty="0"/>
          </a:p>
        </p:txBody>
      </p:sp>
      <p:sp>
        <p:nvSpPr>
          <p:cNvPr id="3" name="Content Placeholder 2"/>
          <p:cNvSpPr>
            <a:spLocks noGrp="1"/>
          </p:cNvSpPr>
          <p:nvPr>
            <p:ph idx="1"/>
          </p:nvPr>
        </p:nvSpPr>
        <p:spPr/>
        <p:txBody>
          <a:bodyPr anchor="ctr"/>
          <a:lstStyle/>
          <a:p>
            <a:pPr lvl="0">
              <a:lnSpc>
                <a:spcPct val="150000"/>
              </a:lnSpc>
            </a:pPr>
            <a:r>
              <a:rPr lang="en-US" b="1" dirty="0" smtClean="0"/>
              <a:t>Trust your gut. If you have concerns about someone you are dating or want to date, trust your feelings. If the person refuses to discuss your concerns, you should not go out with that person.</a:t>
            </a:r>
            <a:endParaRPr lang="en-US" dirty="0" smtClean="0"/>
          </a:p>
          <a:p>
            <a:pPr>
              <a:lnSpc>
                <a:spcPct val="150000"/>
              </a:lnSpc>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should you do…</a:t>
            </a:r>
            <a:endParaRPr lang="en-US" dirty="0"/>
          </a:p>
        </p:txBody>
      </p:sp>
      <p:sp>
        <p:nvSpPr>
          <p:cNvPr id="3" name="Content Placeholder 2"/>
          <p:cNvSpPr>
            <a:spLocks noGrp="1"/>
          </p:cNvSpPr>
          <p:nvPr>
            <p:ph idx="1"/>
          </p:nvPr>
        </p:nvSpPr>
        <p:spPr/>
        <p:txBody>
          <a:bodyPr anchor="ctr"/>
          <a:lstStyle/>
          <a:p>
            <a:pPr lvl="0">
              <a:lnSpc>
                <a:spcPct val="150000"/>
              </a:lnSpc>
            </a:pPr>
            <a:r>
              <a:rPr lang="en-US" b="1" dirty="0" smtClean="0"/>
              <a:t>Believe in yourself. It is common to question whether the abuse took place, whether it was really “that bad,” and whether it was your fault.  It is important to stand by your feelings.</a:t>
            </a:r>
            <a:endParaRPr lang="en-US" dirty="0" smtClean="0"/>
          </a:p>
          <a:p>
            <a:pPr>
              <a:lnSpc>
                <a:spcPct val="150000"/>
              </a:lnSpc>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should you do…</a:t>
            </a:r>
            <a:endParaRPr lang="en-US" dirty="0"/>
          </a:p>
        </p:txBody>
      </p:sp>
      <p:sp>
        <p:nvSpPr>
          <p:cNvPr id="3" name="Content Placeholder 2"/>
          <p:cNvSpPr>
            <a:spLocks noGrp="1"/>
          </p:cNvSpPr>
          <p:nvPr>
            <p:ph idx="1"/>
          </p:nvPr>
        </p:nvSpPr>
        <p:spPr/>
        <p:txBody>
          <a:bodyPr anchor="ctr"/>
          <a:lstStyle/>
          <a:p>
            <a:pPr lvl="0" algn="ctr">
              <a:lnSpc>
                <a:spcPct val="150000"/>
              </a:lnSpc>
            </a:pPr>
            <a:r>
              <a:rPr lang="en-US" b="1" dirty="0" smtClean="0"/>
              <a:t>Call the National Domestic Violence Hotline  </a:t>
            </a:r>
            <a:r>
              <a:rPr lang="en-US" b="1" dirty="0" smtClean="0"/>
              <a:t>   1-800-799-SAFE</a:t>
            </a:r>
            <a:endParaRPr lang="en-US" dirty="0" smtClean="0"/>
          </a:p>
          <a:p>
            <a:pPr algn="ctr">
              <a:lnSpc>
                <a:spcPct val="150000"/>
              </a:lnSpc>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should you do…</a:t>
            </a:r>
            <a:endParaRPr lang="en-US" dirty="0"/>
          </a:p>
        </p:txBody>
      </p:sp>
      <p:sp>
        <p:nvSpPr>
          <p:cNvPr id="3" name="Content Placeholder 2"/>
          <p:cNvSpPr>
            <a:spLocks noGrp="1"/>
          </p:cNvSpPr>
          <p:nvPr>
            <p:ph idx="1"/>
          </p:nvPr>
        </p:nvSpPr>
        <p:spPr/>
        <p:txBody>
          <a:bodyPr anchor="ctr"/>
          <a:lstStyle/>
          <a:p>
            <a:pPr lvl="0" algn="ctr">
              <a:lnSpc>
                <a:spcPct val="150000"/>
              </a:lnSpc>
            </a:pPr>
            <a:r>
              <a:rPr lang="en-US" b="1" dirty="0" smtClean="0"/>
              <a:t>Call the Rape and Incest National </a:t>
            </a:r>
            <a:r>
              <a:rPr lang="en-US" b="1" dirty="0" smtClean="0"/>
              <a:t>Network</a:t>
            </a:r>
          </a:p>
          <a:p>
            <a:pPr lvl="0" algn="ctr">
              <a:lnSpc>
                <a:spcPct val="150000"/>
              </a:lnSpc>
            </a:pPr>
            <a:r>
              <a:rPr lang="en-US" b="1" dirty="0" smtClean="0"/>
              <a:t>1-800-656-HOPE</a:t>
            </a:r>
            <a:endParaRPr lang="en-US" dirty="0" smtClean="0"/>
          </a:p>
          <a:p>
            <a:pPr algn="ctr">
              <a:lnSpc>
                <a:spcPct val="150000"/>
              </a:lnSpc>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should you do…</a:t>
            </a:r>
            <a:endParaRPr lang="en-US" dirty="0"/>
          </a:p>
        </p:txBody>
      </p:sp>
      <p:sp>
        <p:nvSpPr>
          <p:cNvPr id="3" name="Content Placeholder 2"/>
          <p:cNvSpPr>
            <a:spLocks noGrp="1"/>
          </p:cNvSpPr>
          <p:nvPr>
            <p:ph idx="1"/>
          </p:nvPr>
        </p:nvSpPr>
        <p:spPr/>
        <p:txBody>
          <a:bodyPr anchor="ctr"/>
          <a:lstStyle/>
          <a:p>
            <a:pPr lvl="0">
              <a:lnSpc>
                <a:spcPct val="150000"/>
              </a:lnSpc>
            </a:pPr>
            <a:r>
              <a:rPr lang="en-US" b="1" dirty="0" smtClean="0"/>
              <a:t>If you have been physically or sexually hurt, get medical attention.</a:t>
            </a:r>
            <a:endParaRPr lang="en-US" dirty="0" smtClean="0"/>
          </a:p>
          <a:p>
            <a:pPr>
              <a:lnSpc>
                <a:spcPct val="150000"/>
              </a:lnSpc>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should you do…</a:t>
            </a:r>
            <a:endParaRPr lang="en-US" dirty="0"/>
          </a:p>
        </p:txBody>
      </p:sp>
      <p:sp>
        <p:nvSpPr>
          <p:cNvPr id="3" name="Content Placeholder 2"/>
          <p:cNvSpPr>
            <a:spLocks noGrp="1"/>
          </p:cNvSpPr>
          <p:nvPr>
            <p:ph idx="1"/>
          </p:nvPr>
        </p:nvSpPr>
        <p:spPr/>
        <p:txBody>
          <a:bodyPr anchor="ctr"/>
          <a:lstStyle/>
          <a:p>
            <a:pPr lvl="0"/>
            <a:r>
              <a:rPr lang="en-US" b="1" dirty="0" smtClean="0"/>
              <a:t>If you fear you will get hurt, call the police.</a:t>
            </a:r>
            <a:endParaRPr lang="en-US" dirty="0" smtClean="0"/>
          </a:p>
          <a:p>
            <a:pPr>
              <a:lnSpc>
                <a:spcPct val="150000"/>
              </a:lnSpc>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should you do…</a:t>
            </a:r>
            <a:endParaRPr lang="en-US" dirty="0"/>
          </a:p>
        </p:txBody>
      </p:sp>
      <p:sp>
        <p:nvSpPr>
          <p:cNvPr id="3" name="Content Placeholder 2"/>
          <p:cNvSpPr>
            <a:spLocks noGrp="1"/>
          </p:cNvSpPr>
          <p:nvPr>
            <p:ph idx="1"/>
          </p:nvPr>
        </p:nvSpPr>
        <p:spPr/>
        <p:txBody>
          <a:bodyPr anchor="ctr"/>
          <a:lstStyle/>
          <a:p>
            <a:pPr lvl="0"/>
            <a:r>
              <a:rPr lang="en-US" b="1" dirty="0" smtClean="0"/>
              <a:t>Consider getting legal protection order.</a:t>
            </a:r>
            <a:endParaRPr lang="en-US" dirty="0" smtClean="0"/>
          </a:p>
          <a:p>
            <a:pPr>
              <a:lnSpc>
                <a:spcPct val="150000"/>
              </a:lnSpc>
            </a:pP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15</TotalTime>
  <Words>387</Words>
  <Application>Microsoft Office PowerPoint</Application>
  <PresentationFormat>On-screen Show (4:3)</PresentationFormat>
  <Paragraphs>29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Trek</vt:lpstr>
      <vt:lpstr>Abusive Relationship!</vt:lpstr>
      <vt:lpstr>What should you do…</vt:lpstr>
      <vt:lpstr>What should you do…</vt:lpstr>
      <vt:lpstr>What should you do…</vt:lpstr>
      <vt:lpstr>What should you do…</vt:lpstr>
      <vt:lpstr>What should you do…</vt:lpstr>
      <vt:lpstr>What should you do…</vt:lpstr>
      <vt:lpstr>What should you do…</vt:lpstr>
      <vt:lpstr>What should you do…</vt:lpstr>
      <vt:lpstr>How do I get a protection order?</vt:lpstr>
      <vt:lpstr>What should you do…</vt:lpstr>
      <vt:lpstr>What should you do…</vt:lpstr>
      <vt:lpstr>What should you do…</vt:lpstr>
      <vt:lpstr>What should you do…</vt:lpstr>
    </vt:vector>
  </TitlesOfParts>
  <Company>DentonISD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Abusive Relationship!</dc:title>
  <dc:creator>Denton ISD</dc:creator>
  <cp:lastModifiedBy>Denton ISD</cp:lastModifiedBy>
  <cp:revision>2</cp:revision>
  <dcterms:created xsi:type="dcterms:W3CDTF">2012-04-24T17:59:27Z</dcterms:created>
  <dcterms:modified xsi:type="dcterms:W3CDTF">2012-04-24T18:15:27Z</dcterms:modified>
</cp:coreProperties>
</file>