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0" r:id="rId4"/>
    <p:sldId id="275" r:id="rId5"/>
    <p:sldId id="259" r:id="rId6"/>
    <p:sldId id="271" r:id="rId7"/>
    <p:sldId id="260" r:id="rId8"/>
    <p:sldId id="272" r:id="rId9"/>
    <p:sldId id="261" r:id="rId10"/>
    <p:sldId id="273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7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8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3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0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4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8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4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7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8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7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4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3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13F51-50AC-456E-9DB8-DAF09D15945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31D5C-AA4C-4E0C-81FA-83BC7F4D6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0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999" y="0"/>
            <a:ext cx="483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1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http://www.carnegiesciencecenter.org/images/page_main/omnimax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088" y="2342613"/>
            <a:ext cx="12560176" cy="471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3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Sent, </a:t>
            </a:r>
            <a:r>
              <a:rPr lang="en-US" dirty="0" err="1" smtClean="0"/>
              <a:t>sens</a:t>
            </a:r>
            <a:r>
              <a:rPr lang="en-US" dirty="0" smtClean="0"/>
              <a:t>: feel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4212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400" dirty="0" smtClean="0"/>
              <a:t>Sentiment</a:t>
            </a:r>
          </a:p>
          <a:p>
            <a:pPr marL="0" indent="0">
              <a:buNone/>
            </a:pPr>
            <a:r>
              <a:rPr lang="fr-FR" sz="4400" dirty="0" smtClean="0"/>
              <a:t>Consent</a:t>
            </a:r>
          </a:p>
          <a:p>
            <a:pPr marL="0" indent="0">
              <a:buNone/>
            </a:pPr>
            <a:r>
              <a:rPr lang="fr-FR" sz="4400" dirty="0" smtClean="0"/>
              <a:t>Resent</a:t>
            </a:r>
          </a:p>
          <a:p>
            <a:pPr marL="0" indent="0">
              <a:buNone/>
            </a:pPr>
            <a:r>
              <a:rPr lang="fr-FR" sz="4400" dirty="0" smtClean="0"/>
              <a:t>Dissent</a:t>
            </a:r>
          </a:p>
          <a:p>
            <a:pPr marL="0" indent="0">
              <a:buNone/>
            </a:pPr>
            <a:r>
              <a:rPr lang="fr-FR" sz="4400" dirty="0" smtClean="0"/>
              <a:t>Sentimental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32585" y="1825625"/>
            <a:ext cx="28656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4400" dirty="0" err="1" smtClean="0"/>
              <a:t>Sense</a:t>
            </a:r>
            <a:endParaRPr lang="fr-FR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4400" dirty="0" smtClean="0"/>
              <a:t>Sensation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4400" dirty="0" smtClean="0"/>
              <a:t>Sensitive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4400" dirty="0" err="1" smtClean="0"/>
              <a:t>Sensory</a:t>
            </a:r>
            <a:endParaRPr lang="fr-FR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4400" dirty="0" smtClean="0"/>
              <a:t>Dissension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914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Terra: earth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367592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Terrain</a:t>
            </a:r>
          </a:p>
          <a:p>
            <a:pPr marL="0" indent="0">
              <a:buNone/>
            </a:pPr>
            <a:r>
              <a:rPr lang="en-US" sz="4400" b="1" dirty="0" smtClean="0"/>
              <a:t>Terrarium</a:t>
            </a:r>
          </a:p>
          <a:p>
            <a:pPr marL="0" indent="0">
              <a:buNone/>
            </a:pPr>
            <a:r>
              <a:rPr lang="en-US" sz="4400" dirty="0" smtClean="0"/>
              <a:t>Territory</a:t>
            </a:r>
          </a:p>
          <a:p>
            <a:pPr marL="0" indent="0">
              <a:buNone/>
            </a:pPr>
            <a:r>
              <a:rPr lang="en-US" sz="4400" dirty="0" smtClean="0"/>
              <a:t>Terrestrial</a:t>
            </a:r>
          </a:p>
          <a:p>
            <a:pPr marL="0" indent="0">
              <a:buNone/>
            </a:pPr>
            <a:r>
              <a:rPr lang="en-US" sz="4400" dirty="0" smtClean="0"/>
              <a:t>Extraterrestrial </a:t>
            </a:r>
            <a:endParaRPr lang="en-US" sz="4400" dirty="0"/>
          </a:p>
        </p:txBody>
      </p:sp>
      <p:pic>
        <p:nvPicPr>
          <p:cNvPr id="5122" name="Picture 2" descr="http://cdn.shopify.com/s/files/1/0464/5477/products/Rattle_Snake_Enclosure_DAS_Terrariums_4_2048x2048.jpg?v=14159273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205" y="1620044"/>
            <a:ext cx="63531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1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-able or -</a:t>
            </a:r>
            <a:r>
              <a:rPr lang="en-US" dirty="0" err="1" smtClean="0"/>
              <a:t>ible</a:t>
            </a:r>
            <a:r>
              <a:rPr lang="en-US" dirty="0" smtClean="0"/>
              <a:t>: can be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4023167" cy="4876117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Audible</a:t>
            </a:r>
          </a:p>
          <a:p>
            <a:r>
              <a:rPr lang="en-US" sz="4800" dirty="0" smtClean="0"/>
              <a:t>Breakable</a:t>
            </a:r>
          </a:p>
          <a:p>
            <a:r>
              <a:rPr lang="en-US" sz="4800" dirty="0" smtClean="0"/>
              <a:t>Visible</a:t>
            </a:r>
            <a:endParaRPr lang="en-US" sz="4800" dirty="0"/>
          </a:p>
          <a:p>
            <a:r>
              <a:rPr lang="en-US" sz="4800" dirty="0" smtClean="0"/>
              <a:t>Likable</a:t>
            </a:r>
          </a:p>
          <a:p>
            <a:r>
              <a:rPr lang="en-US" sz="4800" dirty="0" smtClean="0"/>
              <a:t>Endurable </a:t>
            </a:r>
          </a:p>
          <a:p>
            <a:r>
              <a:rPr lang="en-US" sz="4800" dirty="0" smtClean="0"/>
              <a:t>Lovable </a:t>
            </a:r>
          </a:p>
          <a:p>
            <a:r>
              <a:rPr lang="en-US" sz="4800" dirty="0" err="1" smtClean="0"/>
              <a:t>Overcomeable</a:t>
            </a:r>
            <a:r>
              <a:rPr lang="en-US" sz="4800" dirty="0" smtClean="0"/>
              <a:t> 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386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Post-: after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Postgame</a:t>
            </a:r>
          </a:p>
          <a:p>
            <a:r>
              <a:rPr lang="en-US" sz="4400" dirty="0" smtClean="0"/>
              <a:t>Postwar </a:t>
            </a:r>
          </a:p>
          <a:p>
            <a:r>
              <a:rPr lang="en-US" sz="4400" dirty="0" smtClean="0"/>
              <a:t>Post-emergency</a:t>
            </a:r>
          </a:p>
          <a:p>
            <a:r>
              <a:rPr lang="en-US" sz="4400" dirty="0" smtClean="0"/>
              <a:t>Post-graduation </a:t>
            </a:r>
          </a:p>
          <a:p>
            <a:r>
              <a:rPr lang="en-US" sz="4400" dirty="0" smtClean="0"/>
              <a:t>Postmodern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9784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</a:t>
            </a:r>
            <a:r>
              <a:rPr lang="en-US" dirty="0" smtClean="0"/>
              <a:t>: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Unicorn</a:t>
            </a:r>
          </a:p>
          <a:p>
            <a:r>
              <a:rPr lang="en-US" sz="4800" dirty="0" smtClean="0"/>
              <a:t>Unicycle</a:t>
            </a:r>
          </a:p>
          <a:p>
            <a:r>
              <a:rPr lang="en-US" sz="4800" dirty="0" smtClean="0"/>
              <a:t>Universe</a:t>
            </a:r>
          </a:p>
          <a:p>
            <a:r>
              <a:rPr lang="en-US" sz="4800" dirty="0" err="1" smtClean="0"/>
              <a:t>Unibrow</a:t>
            </a:r>
            <a:r>
              <a:rPr lang="en-US" sz="4800" dirty="0" smtClean="0"/>
              <a:t> </a:t>
            </a:r>
            <a:endParaRPr lang="en-US" sz="4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845" y="1348420"/>
            <a:ext cx="6581775" cy="428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Retro: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Retroactive</a:t>
            </a:r>
          </a:p>
          <a:p>
            <a:r>
              <a:rPr lang="en-US" sz="4800" b="1" dirty="0" smtClean="0"/>
              <a:t>Retro</a:t>
            </a:r>
          </a:p>
          <a:p>
            <a:r>
              <a:rPr lang="en-US" sz="4800" dirty="0" smtClean="0"/>
              <a:t>Retrograde</a:t>
            </a:r>
          </a:p>
          <a:p>
            <a:r>
              <a:rPr lang="en-US" sz="4800" dirty="0" smtClean="0"/>
              <a:t>Retrofit</a:t>
            </a:r>
          </a:p>
          <a:p>
            <a:r>
              <a:rPr lang="en-US" sz="4800" dirty="0" smtClean="0"/>
              <a:t>Retrospective </a:t>
            </a:r>
            <a:endParaRPr lang="en-US" sz="4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3209" y="1493130"/>
            <a:ext cx="6030591" cy="419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tinyurl.com/jo264eo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Chrom</a:t>
            </a:r>
            <a:r>
              <a:rPr lang="en-US" dirty="0" smtClean="0"/>
              <a:t> – color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Chrome</a:t>
            </a:r>
          </a:p>
          <a:p>
            <a:r>
              <a:rPr lang="en-US" sz="4800" dirty="0" smtClean="0"/>
              <a:t>Polychromatic</a:t>
            </a:r>
          </a:p>
          <a:p>
            <a:r>
              <a:rPr lang="en-US" sz="4800" dirty="0" smtClean="0"/>
              <a:t>Chromatic</a:t>
            </a:r>
          </a:p>
          <a:p>
            <a:r>
              <a:rPr lang="en-US" sz="4800" dirty="0" smtClean="0"/>
              <a:t>Monochromatic</a:t>
            </a:r>
          </a:p>
          <a:p>
            <a:r>
              <a:rPr lang="en-US" sz="4800" dirty="0" smtClean="0"/>
              <a:t>Chromosome (Decides things like hair color.)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504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s-media-cache-ak0.pinimg.com/736x/48/30/5f/48305fe06d06115f392d45bbf50a45f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954" y="-173621"/>
            <a:ext cx="9468091" cy="746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5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https://upload.wikimedia.org/wikipedia/en/f/f6/Kodachrome_bo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31" y="0"/>
            <a:ext cx="10486663" cy="7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74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Crat or </a:t>
            </a:r>
            <a:r>
              <a:rPr lang="en-US" dirty="0" err="1" smtClean="0"/>
              <a:t>cracy</a:t>
            </a:r>
            <a:r>
              <a:rPr lang="en-US" dirty="0" smtClean="0"/>
              <a:t>: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24109" cy="435133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Autocrat</a:t>
            </a:r>
          </a:p>
          <a:p>
            <a:r>
              <a:rPr lang="en-US" sz="4400" dirty="0" smtClean="0"/>
              <a:t>Aristocrat</a:t>
            </a:r>
          </a:p>
          <a:p>
            <a:r>
              <a:rPr lang="en-US" sz="4400" dirty="0" smtClean="0"/>
              <a:t>Theocracy</a:t>
            </a:r>
          </a:p>
          <a:p>
            <a:r>
              <a:rPr lang="en-US" sz="4400" dirty="0" smtClean="0"/>
              <a:t>Technocracy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17243" y="1690688"/>
            <a:ext cx="43241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/>
              <a:t>Meritocracy</a:t>
            </a:r>
          </a:p>
          <a:p>
            <a:r>
              <a:rPr lang="en-US" sz="4400" dirty="0" err="1"/>
              <a:t>Idiocracy</a:t>
            </a:r>
            <a:endParaRPr lang="en-US" sz="4400" dirty="0"/>
          </a:p>
          <a:p>
            <a:r>
              <a:rPr lang="en-US" sz="4400" dirty="0"/>
              <a:t>Democracy</a:t>
            </a:r>
          </a:p>
          <a:p>
            <a:pPr marL="0" indent="0">
              <a:buNone/>
            </a:pPr>
            <a:endParaRPr lang="en-US" sz="4400" dirty="0" smtClean="0"/>
          </a:p>
          <a:p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34268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178" y="102895"/>
            <a:ext cx="8903644" cy="666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0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Dict</a:t>
            </a:r>
            <a:r>
              <a:rPr lang="en-US" sz="6000" dirty="0" smtClean="0"/>
              <a:t>: words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59490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Dictionary</a:t>
            </a:r>
          </a:p>
          <a:p>
            <a:pPr marL="0" indent="0">
              <a:buNone/>
            </a:pPr>
            <a:r>
              <a:rPr lang="en-US" sz="5400" dirty="0" smtClean="0"/>
              <a:t>Dictate</a:t>
            </a:r>
          </a:p>
          <a:p>
            <a:pPr marL="0" indent="0">
              <a:buNone/>
            </a:pPr>
            <a:r>
              <a:rPr lang="en-US" sz="5400" dirty="0" smtClean="0"/>
              <a:t>Dictator</a:t>
            </a:r>
          </a:p>
          <a:p>
            <a:pPr marL="0" indent="0">
              <a:buNone/>
            </a:pPr>
            <a:r>
              <a:rPr lang="en-US" sz="5400" dirty="0"/>
              <a:t>Edict</a:t>
            </a:r>
          </a:p>
          <a:p>
            <a:pPr marL="0" indent="0">
              <a:buNone/>
            </a:pPr>
            <a:endParaRPr lang="en-US" sz="5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80230" y="1825625"/>
            <a:ext cx="359490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 smtClean="0"/>
              <a:t>Predict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400" dirty="0" smtClean="0"/>
              <a:t>Verdict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400" dirty="0" smtClean="0"/>
              <a:t>Contradict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400" dirty="0" smtClean="0"/>
              <a:t>Benediction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547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benediction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f.tqn.com/y/christianity/1/W/d/g/priestblessin-unsplash-dwheufds6kq-joshua-ear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268" y="1825625"/>
            <a:ext cx="8944547" cy="597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76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Omni: all or every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Omnipotent</a:t>
            </a:r>
          </a:p>
          <a:p>
            <a:pPr marL="0" indent="0">
              <a:buNone/>
            </a:pPr>
            <a:r>
              <a:rPr lang="en-US" sz="4000" dirty="0" smtClean="0"/>
              <a:t>Omniscient</a:t>
            </a:r>
          </a:p>
          <a:p>
            <a:pPr marL="0" indent="0">
              <a:buNone/>
            </a:pPr>
            <a:r>
              <a:rPr lang="en-US" sz="4000" dirty="0" smtClean="0"/>
              <a:t>Omnipresent</a:t>
            </a:r>
          </a:p>
          <a:p>
            <a:pPr marL="0" indent="0">
              <a:buNone/>
            </a:pPr>
            <a:r>
              <a:rPr lang="en-US" sz="4000" dirty="0" smtClean="0"/>
              <a:t>Omnivore</a:t>
            </a:r>
          </a:p>
          <a:p>
            <a:pPr marL="0" indent="0">
              <a:buNone/>
            </a:pPr>
            <a:r>
              <a:rPr lang="en-US" sz="4000" dirty="0" err="1" smtClean="0"/>
              <a:t>Omnimax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1031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114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Chrom – color </vt:lpstr>
      <vt:lpstr>PowerPoint Presentation</vt:lpstr>
      <vt:lpstr>PowerPoint Presentation</vt:lpstr>
      <vt:lpstr>Crat or cracy: rule</vt:lpstr>
      <vt:lpstr>PowerPoint Presentation</vt:lpstr>
      <vt:lpstr>Dict: words</vt:lpstr>
      <vt:lpstr>Common benediction</vt:lpstr>
      <vt:lpstr>Omni: all or every</vt:lpstr>
      <vt:lpstr>Omnimax</vt:lpstr>
      <vt:lpstr>Sent, sens: feel</vt:lpstr>
      <vt:lpstr>Terra: earth</vt:lpstr>
      <vt:lpstr>-able or -ible: can be done</vt:lpstr>
      <vt:lpstr>Post-: after</vt:lpstr>
      <vt:lpstr>Uni: one</vt:lpstr>
      <vt:lpstr>Retro: past</vt:lpstr>
      <vt:lpstr>tinyurl.com/jo264eo</vt:lpstr>
    </vt:vector>
  </TitlesOfParts>
  <Company>Denton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Terrill, Matthew L</dc:creator>
  <cp:lastModifiedBy>Terrill, Matthew L</cp:lastModifiedBy>
  <cp:revision>11</cp:revision>
  <dcterms:created xsi:type="dcterms:W3CDTF">2016-04-08T13:37:58Z</dcterms:created>
  <dcterms:modified xsi:type="dcterms:W3CDTF">2016-04-11T12:47:50Z</dcterms:modified>
</cp:coreProperties>
</file>