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2" autoAdjust="0"/>
  </p:normalViewPr>
  <p:slideViewPr>
    <p:cSldViewPr>
      <p:cViewPr varScale="1">
        <p:scale>
          <a:sx n="76" d="100"/>
          <a:sy n="76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038ACBE-48B4-4D74-BEEA-A8F17CE8E3C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326D75E-9BEE-4B9D-93E4-2F8A75E73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6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2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r>
              <a:rPr lang="en-US" b="1" dirty="0" smtClean="0"/>
              <a:t>Physical Fitness</a:t>
            </a:r>
            <a:r>
              <a:rPr lang="en-US" dirty="0" smtClean="0"/>
              <a:t> – condition of your body – What’s that</a:t>
            </a:r>
            <a:r>
              <a:rPr lang="en-US" baseline="0" dirty="0" smtClean="0"/>
              <a:t> mean? </a:t>
            </a:r>
          </a:p>
          <a:p>
            <a:pPr defTabSz="924916"/>
            <a:endParaRPr lang="en-US" dirty="0" smtClean="0"/>
          </a:p>
          <a:p>
            <a:pPr defTabSz="924916"/>
            <a:r>
              <a:rPr lang="en-US" dirty="0" err="1" smtClean="0"/>
              <a:t>Phsycially</a:t>
            </a:r>
            <a:r>
              <a:rPr lang="en-US" dirty="0" smtClean="0"/>
              <a:t> fit people 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 smtClean="0"/>
              <a:t> strong heart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dirty="0" smtClean="0"/>
              <a:t>Muscles</a:t>
            </a:r>
            <a:r>
              <a:rPr lang="en-US" baseline="0" dirty="0" smtClean="0"/>
              <a:t> are toned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baseline="0" dirty="0" smtClean="0"/>
              <a:t>Lungs are clear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baseline="0" dirty="0" smtClean="0"/>
              <a:t>Perform a variety of tasks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baseline="0" dirty="0" smtClean="0"/>
              <a:t>Connection b/c wellness </a:t>
            </a:r>
            <a:r>
              <a:rPr lang="en-US" baseline="0" dirty="0" err="1" smtClean="0"/>
              <a:t>defition</a:t>
            </a:r>
            <a:r>
              <a:rPr lang="en-US" baseline="0" dirty="0" smtClean="0"/>
              <a:t> says 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baseline="0" dirty="0" smtClean="0"/>
              <a:t>And Wellness says 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r>
              <a:rPr lang="en-US" baseline="0" dirty="0" smtClean="0"/>
              <a:t>You can’t have one without the other. </a:t>
            </a:r>
          </a:p>
          <a:p>
            <a:pPr marL="173422" indent="-173422" defTabSz="92491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3422" indent="-173422" defTabSz="924916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96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Self-care</a:t>
            </a:r>
            <a:r>
              <a:rPr lang="en-US" baseline="0" dirty="0" smtClean="0"/>
              <a:t> – you have to take responsibility for your health and fitness.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39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r>
              <a:rPr lang="en-US" dirty="0" smtClean="0"/>
              <a:t>How does your health affect you?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 smtClean="0"/>
              <a:t>Improved Alertness and attention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 smtClean="0"/>
              <a:t>Success in school,</a:t>
            </a:r>
            <a:r>
              <a:rPr lang="en-US" baseline="0" dirty="0" smtClean="0"/>
              <a:t> work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 smtClean="0"/>
              <a:t>More energy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 smtClean="0"/>
              <a:t>Self-esteem/concept</a:t>
            </a:r>
          </a:p>
          <a:p>
            <a:r>
              <a:rPr lang="en-US" dirty="0" smtClean="0"/>
              <a:t>Negative</a:t>
            </a:r>
            <a:r>
              <a:rPr lang="en-US" baseline="0" dirty="0" smtClean="0"/>
              <a:t> affects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 smtClean="0"/>
              <a:t>Lack of energy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 smtClean="0"/>
              <a:t>Decreased self-esteem/concept/image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 smtClean="0"/>
              <a:t>Sleepiness/fatigue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 smtClean="0"/>
              <a:t>Lack of attention and alertness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 smtClean="0"/>
              <a:t>Slow/lag</a:t>
            </a:r>
          </a:p>
          <a:p>
            <a:r>
              <a:rPr lang="en-US" dirty="0" smtClean="0"/>
              <a:t>Careers affected by poor health – highly labor intensive (farmers, plumbers, landscapers, coaches, etc.)</a:t>
            </a:r>
          </a:p>
          <a:p>
            <a:r>
              <a:rPr lang="en-US" dirty="0" smtClean="0"/>
              <a:t>Personal and family life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 smtClean="0"/>
              <a:t>More patient</a:t>
            </a:r>
            <a:r>
              <a:rPr lang="en-US" baseline="0" dirty="0" smtClean="0"/>
              <a:t> b/c more energy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 smtClean="0"/>
              <a:t>More engaged better participation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 smtClean="0"/>
              <a:t>Not so sleepy/tired – need for rest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activity helps: </a:t>
            </a:r>
          </a:p>
          <a:p>
            <a:r>
              <a:rPr lang="en-US" dirty="0" smtClean="0"/>
              <a:t>Can enhance posture</a:t>
            </a:r>
          </a:p>
          <a:p>
            <a:r>
              <a:rPr lang="en-US" dirty="0" smtClean="0"/>
              <a:t>Improve blood circulation </a:t>
            </a:r>
          </a:p>
          <a:p>
            <a:r>
              <a:rPr lang="en-US" dirty="0" smtClean="0"/>
              <a:t>Increase lung</a:t>
            </a:r>
            <a:r>
              <a:rPr lang="en-US" baseline="0" dirty="0" smtClean="0"/>
              <a:t> function/capacity </a:t>
            </a:r>
          </a:p>
          <a:p>
            <a:r>
              <a:rPr lang="en-US" baseline="0" dirty="0" smtClean="0"/>
              <a:t>Relieve stress, boredom, depression</a:t>
            </a:r>
          </a:p>
          <a:p>
            <a:r>
              <a:rPr lang="en-US" baseline="0" dirty="0" smtClean="0"/>
              <a:t>Build strength and flexibility </a:t>
            </a:r>
          </a:p>
          <a:p>
            <a:r>
              <a:rPr lang="en-US" baseline="0" dirty="0" smtClean="0"/>
              <a:t>Weight management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97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Being Physically Active – </a:t>
            </a:r>
          </a:p>
          <a:p>
            <a:r>
              <a:rPr lang="en-US" dirty="0" smtClean="0"/>
              <a:t>Does not have to be in the gym.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It does NOT have to be strenuous. </a:t>
            </a:r>
          </a:p>
          <a:p>
            <a:r>
              <a:rPr lang="en-US" baseline="0" dirty="0" smtClean="0"/>
              <a:t>Many are a part of your daily routine –and provide moderate physical activity 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 smtClean="0"/>
              <a:t>Walking, biking, raking leaves, cleaning house</a:t>
            </a:r>
          </a:p>
          <a:p>
            <a:r>
              <a:rPr lang="en-US" baseline="0" dirty="0" smtClean="0"/>
              <a:t>Enjoy vigorous workouts? </a:t>
            </a:r>
          </a:p>
          <a:p>
            <a:r>
              <a:rPr lang="en-US" baseline="0" dirty="0" smtClean="0"/>
              <a:t>Dancing, swimming, tennis basketball, running, aerobics,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get at least 60 minutes/day.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You need at least 60 minutes/day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Does not have to be all at once</a:t>
            </a:r>
          </a:p>
          <a:p>
            <a:r>
              <a:rPr lang="en-US" baseline="0" dirty="0" smtClean="0"/>
              <a:t>Break it up into segments.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Doctor help recommend a program/activity.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r>
              <a:rPr lang="en-US" b="1" dirty="0" smtClean="0"/>
              <a:t>Aerobic Capacity</a:t>
            </a:r>
            <a:r>
              <a:rPr lang="en-US" dirty="0" smtClean="0"/>
              <a:t> – is a measure of the condition of your heart and lungs.</a:t>
            </a:r>
          </a:p>
          <a:p>
            <a:r>
              <a:rPr lang="en-US" dirty="0" smtClean="0"/>
              <a:t>It’s measure  by your puls</a:t>
            </a:r>
            <a:r>
              <a:rPr lang="en-US" baseline="0" dirty="0" smtClean="0"/>
              <a:t>e rate – by the number of beats per minute. </a:t>
            </a:r>
          </a:p>
          <a:p>
            <a:r>
              <a:rPr lang="en-US" baseline="0" dirty="0" smtClean="0"/>
              <a:t>Better shape you are in the lower pulse you have. </a:t>
            </a:r>
          </a:p>
          <a:p>
            <a:r>
              <a:rPr lang="en-US" baseline="0" dirty="0" smtClean="0"/>
              <a:t>Recovery time after workouts measures your aerobic capacity </a:t>
            </a:r>
            <a:endParaRPr lang="en-US" dirty="0" smtClean="0"/>
          </a:p>
          <a:p>
            <a:r>
              <a:rPr lang="en-US" dirty="0" smtClean="0"/>
              <a:t>Walking, running, jogging,</a:t>
            </a:r>
            <a:r>
              <a:rPr lang="en-US" baseline="0" dirty="0" smtClean="0"/>
              <a:t> biking, swimming, basketball, sports (most)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3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household goods</a:t>
            </a:r>
          </a:p>
          <a:p>
            <a:r>
              <a:rPr lang="en-US" dirty="0" smtClean="0"/>
              <a:t>Push-ups, and own-</a:t>
            </a:r>
            <a:r>
              <a:rPr lang="en-US" baseline="0" dirty="0" smtClean="0"/>
              <a:t> body weight activities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in here</a:t>
            </a:r>
            <a:r>
              <a:rPr lang="en-US" baseline="0" dirty="0" smtClean="0"/>
              <a:t> is flexible? </a:t>
            </a:r>
          </a:p>
          <a:p>
            <a:r>
              <a:rPr lang="en-US" dirty="0" smtClean="0"/>
              <a:t>Why? </a:t>
            </a:r>
          </a:p>
          <a:p>
            <a:endParaRPr lang="en-US" dirty="0" smtClean="0"/>
          </a:p>
          <a:p>
            <a:pPr marL="0" lvl="1" defTabSz="924916"/>
            <a:r>
              <a:rPr lang="en-US" dirty="0" smtClean="0"/>
              <a:t>Help avoid muscle injuries</a:t>
            </a:r>
          </a:p>
          <a:p>
            <a:endParaRPr lang="en-US" dirty="0" smtClean="0"/>
          </a:p>
          <a:p>
            <a:r>
              <a:rPr lang="en-US" dirty="0" smtClean="0"/>
              <a:t>Dancing and stretching help improve flexibility – yoga,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pilates</a:t>
            </a:r>
            <a:r>
              <a:rPr lang="en-US" baseline="0" dirty="0" smtClean="0"/>
              <a:t>, etc.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1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9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</a:t>
            </a:r>
            <a:r>
              <a:rPr lang="en-US" baseline="0" dirty="0" smtClean="0"/>
              <a:t> attendant</a:t>
            </a:r>
          </a:p>
          <a:p>
            <a:r>
              <a:rPr lang="en-US" baseline="0" dirty="0" smtClean="0"/>
              <a:t>Recreation aide</a:t>
            </a:r>
          </a:p>
          <a:p>
            <a:r>
              <a:rPr lang="en-US" baseline="0" dirty="0" smtClean="0"/>
              <a:t>Health records technician </a:t>
            </a:r>
          </a:p>
          <a:p>
            <a:r>
              <a:rPr lang="en-US" baseline="0" dirty="0" smtClean="0"/>
              <a:t>Public Health Profession</a:t>
            </a:r>
          </a:p>
          <a:p>
            <a:r>
              <a:rPr lang="en-US" baseline="0" dirty="0" smtClean="0"/>
              <a:t>Health Educator</a:t>
            </a:r>
          </a:p>
          <a:p>
            <a:r>
              <a:rPr lang="en-US" baseline="0" dirty="0" smtClean="0"/>
              <a:t>Personal Trainer </a:t>
            </a:r>
          </a:p>
          <a:p>
            <a:r>
              <a:rPr lang="en-US" baseline="0" dirty="0" smtClean="0"/>
              <a:t>Health and Wellness Instructor teacher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r>
              <a:rPr lang="en-US" dirty="0" smtClean="0"/>
              <a:t>HEALTH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6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 would you describe a person who</a:t>
            </a:r>
            <a:r>
              <a:rPr lang="en-US" b="1" baseline="0" dirty="0" smtClean="0"/>
              <a:t> is physically fit? </a:t>
            </a:r>
          </a:p>
          <a:p>
            <a:r>
              <a:rPr lang="en-US" b="1" baseline="0" dirty="0" smtClean="0"/>
              <a:t>What factors play a role in determining physical fitness? </a:t>
            </a:r>
          </a:p>
          <a:p>
            <a:endParaRPr lang="en-US" b="1" dirty="0" smtClean="0"/>
          </a:p>
          <a:p>
            <a:r>
              <a:rPr lang="en-US" b="1" dirty="0" smtClean="0"/>
              <a:t>Wellness</a:t>
            </a:r>
            <a:r>
              <a:rPr lang="en-US" dirty="0" smtClean="0"/>
              <a:t> – describes a desired state of health</a:t>
            </a:r>
          </a:p>
          <a:p>
            <a:r>
              <a:rPr lang="en-US" b="1" dirty="0" smtClean="0"/>
              <a:t>Physical wellness </a:t>
            </a:r>
            <a:r>
              <a:rPr lang="en-US" dirty="0" smtClean="0"/>
              <a:t>– state of health in which body is able to fight illness and infection and repair damage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 person who has physical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4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Professional</a:t>
            </a:r>
            <a:r>
              <a:rPr lang="en-US" baseline="0" dirty="0" smtClean="0"/>
              <a:t> medical care – Doctor – NP/Other HCP: </a:t>
            </a:r>
            <a:r>
              <a:rPr lang="en-US" dirty="0" smtClean="0"/>
              <a:t>Preventive</a:t>
            </a:r>
            <a:r>
              <a:rPr lang="en-US" baseline="0" dirty="0" smtClean="0"/>
              <a:t> health with regular checkups and needed treatments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Self-care </a:t>
            </a:r>
          </a:p>
          <a:p>
            <a:r>
              <a:rPr lang="en-US" baseline="0" dirty="0" smtClean="0"/>
              <a:t>Good nutrition</a:t>
            </a:r>
          </a:p>
          <a:p>
            <a:r>
              <a:rPr lang="en-US" baseline="0" dirty="0" smtClean="0"/>
              <a:t>Weight Management</a:t>
            </a:r>
          </a:p>
          <a:p>
            <a:r>
              <a:rPr lang="en-US" baseline="0" dirty="0" smtClean="0"/>
              <a:t>Physical activity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D75E-9BEE-4B9D-93E4-2F8A75E73B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6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54D1714-6023-4B5D-B3F5-9C4CE8E3CD27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41D6A90-89EF-431E-B1F6-8D07C8E6DB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Health and Fitness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Physical Fitness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0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Physical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physical fitness?</a:t>
            </a:r>
          </a:p>
          <a:p>
            <a:r>
              <a:rPr lang="en-US" dirty="0" smtClean="0"/>
              <a:t>What’s that look like?  </a:t>
            </a:r>
          </a:p>
          <a:p>
            <a:pPr lvl="1"/>
            <a:r>
              <a:rPr lang="en-US" dirty="0" smtClean="0"/>
              <a:t>Seen</a:t>
            </a:r>
          </a:p>
          <a:p>
            <a:pPr lvl="1"/>
            <a:r>
              <a:rPr lang="en-US" dirty="0" smtClean="0"/>
              <a:t>Unseen</a:t>
            </a:r>
          </a:p>
          <a:p>
            <a:r>
              <a:rPr lang="en-US" dirty="0" smtClean="0"/>
              <a:t>Fitness and Wellness </a:t>
            </a:r>
          </a:p>
          <a:p>
            <a:pPr lvl="1"/>
            <a:r>
              <a:rPr lang="en-US" dirty="0" smtClean="0"/>
              <a:t>What’s the connection? </a:t>
            </a:r>
          </a:p>
          <a:p>
            <a:pPr lvl="1"/>
            <a:r>
              <a:rPr lang="en-US" dirty="0" smtClean="0"/>
              <a:t>What are the key factor (s) impacting both fitness and wellness?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00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5583237"/>
          </a:xfrm>
        </p:spPr>
        <p:txBody>
          <a:bodyPr/>
          <a:lstStyle/>
          <a:p>
            <a:r>
              <a:rPr lang="en-US" sz="28700" dirty="0" smtClean="0"/>
              <a:t>YOU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60415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Good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your health affect you?</a:t>
            </a:r>
          </a:p>
          <a:p>
            <a:endParaRPr lang="en-US" dirty="0"/>
          </a:p>
          <a:p>
            <a:r>
              <a:rPr lang="en-US" dirty="0" smtClean="0"/>
              <a:t>How does poor health affect you more significantly in some jobs/careers?  </a:t>
            </a:r>
          </a:p>
          <a:p>
            <a:pPr lvl="1"/>
            <a:r>
              <a:rPr lang="en-US" dirty="0" smtClean="0"/>
              <a:t>What are some examples?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4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Physically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 building and maintaining physical fitness</a:t>
            </a:r>
          </a:p>
          <a:p>
            <a:pPr lvl="1"/>
            <a:r>
              <a:rPr lang="en-US" dirty="0" smtClean="0"/>
              <a:t>Daily </a:t>
            </a:r>
          </a:p>
          <a:p>
            <a:endParaRPr lang="en-US" dirty="0" smtClean="0"/>
          </a:p>
          <a:p>
            <a:r>
              <a:rPr lang="en-US" dirty="0" smtClean="0"/>
              <a:t>How does physical activity help? </a:t>
            </a:r>
          </a:p>
          <a:p>
            <a:endParaRPr lang="en-US" dirty="0" smtClean="0"/>
          </a:p>
          <a:p>
            <a:r>
              <a:rPr lang="en-US" dirty="0" smtClean="0"/>
              <a:t>PLUS, it’s </a:t>
            </a:r>
            <a:r>
              <a:rPr lang="en-US" b="1" dirty="0" smtClean="0"/>
              <a:t>FUN!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7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Physically 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it look like? </a:t>
            </a:r>
          </a:p>
          <a:p>
            <a:pPr lvl="1"/>
            <a:r>
              <a:rPr lang="en-US" dirty="0" smtClean="0"/>
              <a:t>What are some examples? </a:t>
            </a:r>
          </a:p>
          <a:p>
            <a:pPr lvl="1"/>
            <a:r>
              <a:rPr lang="en-US" dirty="0" smtClean="0"/>
              <a:t>Do you have to have a gym?</a:t>
            </a:r>
          </a:p>
          <a:p>
            <a:pPr lvl="1"/>
            <a:endParaRPr lang="en-US" dirty="0"/>
          </a:p>
          <a:p>
            <a:r>
              <a:rPr lang="en-US" dirty="0" smtClean="0"/>
              <a:t>Vigorous activity</a:t>
            </a:r>
          </a:p>
          <a:p>
            <a:pPr lvl="1"/>
            <a:r>
              <a:rPr lang="en-US" dirty="0" smtClean="0"/>
              <a:t>Examples</a:t>
            </a:r>
          </a:p>
          <a:p>
            <a:endParaRPr lang="en-US" dirty="0"/>
          </a:p>
          <a:p>
            <a:r>
              <a:rPr lang="en-US" dirty="0" smtClean="0"/>
              <a:t>Moderate physical activity 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Physically 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is enough? </a:t>
            </a:r>
          </a:p>
          <a:p>
            <a:r>
              <a:rPr lang="en-US" dirty="0" smtClean="0"/>
              <a:t>What should you do before starting a exercise/activity program, if you have NOT been active? </a:t>
            </a:r>
          </a:p>
          <a:p>
            <a:pPr lvl="1"/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What can the doctor do to help? </a:t>
            </a:r>
            <a:endParaRPr lang="en-US" dirty="0"/>
          </a:p>
          <a:p>
            <a:r>
              <a:rPr lang="en-US" dirty="0" smtClean="0"/>
              <a:t>As a rule of thumb</a:t>
            </a:r>
          </a:p>
          <a:p>
            <a:pPr lvl="1"/>
            <a:r>
              <a:rPr lang="en-US" dirty="0" smtClean="0"/>
              <a:t>Start with short simple workouts and build-up from there</a:t>
            </a:r>
          </a:p>
          <a:p>
            <a:r>
              <a:rPr lang="en-US" b="1" dirty="0" smtClean="0"/>
              <a:t>STICK WITH IT!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1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Physically 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physical activity worth it…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HOW? </a:t>
            </a:r>
          </a:p>
          <a:p>
            <a:pPr lvl="1"/>
            <a:endParaRPr lang="en-US" dirty="0"/>
          </a:p>
          <a:p>
            <a:r>
              <a:rPr lang="en-US" dirty="0" smtClean="0"/>
              <a:t>Component One</a:t>
            </a:r>
          </a:p>
          <a:p>
            <a:pPr lvl="1"/>
            <a:r>
              <a:rPr lang="en-US" dirty="0" smtClean="0"/>
              <a:t>Aerobic capacity </a:t>
            </a:r>
          </a:p>
          <a:p>
            <a:pPr lvl="2"/>
            <a:r>
              <a:rPr lang="en-US" dirty="0" smtClean="0"/>
              <a:t>How do you measure this? </a:t>
            </a:r>
          </a:p>
          <a:p>
            <a:pPr lvl="2"/>
            <a:endParaRPr lang="en-US" dirty="0"/>
          </a:p>
          <a:p>
            <a:r>
              <a:rPr lang="en-US" dirty="0" smtClean="0"/>
              <a:t>What are examples of activities that increase aerobic capacity?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8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Strength and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 two </a:t>
            </a:r>
          </a:p>
          <a:p>
            <a:endParaRPr lang="en-US" dirty="0" smtClean="0"/>
          </a:p>
          <a:p>
            <a:r>
              <a:rPr lang="en-US" b="1" dirty="0" smtClean="0"/>
              <a:t>Muscular strength - </a:t>
            </a:r>
            <a:r>
              <a:rPr lang="en-US" dirty="0" smtClean="0"/>
              <a:t>your muscles ability to do work.</a:t>
            </a:r>
          </a:p>
          <a:p>
            <a:endParaRPr lang="en-US" dirty="0"/>
          </a:p>
          <a:p>
            <a:r>
              <a:rPr lang="en-US" dirty="0" smtClean="0"/>
              <a:t>Do you have to lift weights to build muscle strength? </a:t>
            </a:r>
          </a:p>
          <a:p>
            <a:endParaRPr lang="en-US" dirty="0"/>
          </a:p>
          <a:p>
            <a:r>
              <a:rPr lang="en-US" dirty="0" smtClean="0"/>
              <a:t>Activities that build strength</a:t>
            </a:r>
          </a:p>
        </p:txBody>
      </p:sp>
    </p:spTree>
    <p:extLst>
      <p:ext uri="{BB962C8B-B14F-4D97-AF65-F5344CB8AC3E}">
        <p14:creationId xmlns:p14="http://schemas.microsoft.com/office/powerpoint/2010/main" val="200972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Strength and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Flexibility</a:t>
            </a:r>
            <a:r>
              <a:rPr lang="en-US" dirty="0" smtClean="0"/>
              <a:t> – your body’s range of motion.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is it important? </a:t>
            </a:r>
          </a:p>
          <a:p>
            <a:endParaRPr lang="en-US" dirty="0"/>
          </a:p>
          <a:p>
            <a:r>
              <a:rPr lang="en-US" dirty="0" smtClean="0"/>
              <a:t>What are activities to help improve flexibility?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829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4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7907" y="2514600"/>
            <a:ext cx="8828187" cy="3720603"/>
            <a:chOff x="82599" y="2743200"/>
            <a:chExt cx="8828187" cy="3720603"/>
          </a:xfrm>
        </p:grpSpPr>
        <p:sp>
          <p:nvSpPr>
            <p:cNvPr id="2" name="TextBox 1"/>
            <p:cNvSpPr txBox="1"/>
            <p:nvPr/>
          </p:nvSpPr>
          <p:spPr>
            <a:xfrm>
              <a:off x="82599" y="2743202"/>
              <a:ext cx="470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#1 </a:t>
              </a:r>
            </a:p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82999" y="2743200"/>
              <a:ext cx="470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#2 </a:t>
              </a:r>
            </a:p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54799" y="2743201"/>
              <a:ext cx="470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#3 </a:t>
              </a:r>
            </a:p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599" y="4724402"/>
              <a:ext cx="470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#4 </a:t>
              </a:r>
            </a:p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82999" y="4724402"/>
              <a:ext cx="470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#5 </a:t>
              </a:r>
            </a:p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54799" y="4726443"/>
              <a:ext cx="470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#6 </a:t>
              </a:r>
            </a:p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99" y="2743200"/>
              <a:ext cx="2349703" cy="16954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000" y="2765276"/>
              <a:ext cx="2508488" cy="167337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799" y="2801863"/>
              <a:ext cx="2185986" cy="1600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99" y="4726443"/>
              <a:ext cx="2385392" cy="164592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823" y="4778528"/>
              <a:ext cx="1628776" cy="16852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800" y="4697240"/>
              <a:ext cx="2185986" cy="176656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64208" y="457200"/>
            <a:ext cx="8421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Number your paper 1 – 15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Write ONE word to describe each of these pictures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391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31674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#7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" y="631675"/>
            <a:ext cx="2286000" cy="1705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63167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#8 </a:t>
            </a: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31672"/>
            <a:ext cx="2286000" cy="1705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631673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#9 </a:t>
            </a: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31672"/>
            <a:ext cx="2070046" cy="1705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090" y="2612874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#10 </a:t>
            </a:r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2" y="2612874"/>
            <a:ext cx="2286000" cy="1737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0490" y="2612874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#11 </a:t>
            </a:r>
          </a:p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14915"/>
            <a:ext cx="2508488" cy="1737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42290" y="261491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#12 </a:t>
            </a:r>
          </a:p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00" y="2614915"/>
            <a:ext cx="1808434" cy="17373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092" y="44958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#13 </a:t>
            </a:r>
          </a:p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3" y="4495800"/>
            <a:ext cx="2286000" cy="1600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81490" y="44958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#14 </a:t>
            </a:r>
          </a:p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495800"/>
            <a:ext cx="2508488" cy="16668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42290" y="44958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#15 </a:t>
            </a:r>
          </a:p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2"/>
          <a:stretch/>
        </p:blipFill>
        <p:spPr>
          <a:xfrm>
            <a:off x="6870800" y="4505325"/>
            <a:ext cx="1905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Health Trends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current health trends in news, media, society?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3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careers in Health and Wellness and Fitness?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0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Your Physical Fitness Vocabulary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Wellness</a:t>
            </a:r>
            <a:r>
              <a:rPr lang="en-US" dirty="0" smtClean="0"/>
              <a:t> – describes a desired state of health</a:t>
            </a:r>
          </a:p>
          <a:p>
            <a:r>
              <a:rPr lang="en-US" b="1" dirty="0" smtClean="0"/>
              <a:t>Physical wellness </a:t>
            </a:r>
            <a:r>
              <a:rPr lang="en-US" dirty="0" smtClean="0"/>
              <a:t>– state of health in which body is able to fight illness and infection and repair damage</a:t>
            </a:r>
          </a:p>
          <a:p>
            <a:r>
              <a:rPr lang="en-US" b="1" dirty="0" smtClean="0"/>
              <a:t>Physical Fitness</a:t>
            </a:r>
            <a:r>
              <a:rPr lang="en-US" dirty="0" smtClean="0"/>
              <a:t> – condition of your body</a:t>
            </a:r>
          </a:p>
          <a:p>
            <a:r>
              <a:rPr lang="en-US" b="1" dirty="0" smtClean="0"/>
              <a:t>Aerobic Capacity</a:t>
            </a:r>
            <a:r>
              <a:rPr lang="en-US" dirty="0"/>
              <a:t> – </a:t>
            </a:r>
            <a:r>
              <a:rPr lang="en-US" dirty="0" smtClean="0"/>
              <a:t>is a measure of the condition of your heart and lungs.</a:t>
            </a:r>
          </a:p>
          <a:p>
            <a:r>
              <a:rPr lang="en-US" b="1" dirty="0" smtClean="0"/>
              <a:t>Insomnia</a:t>
            </a:r>
            <a:r>
              <a:rPr lang="en-US" dirty="0" smtClean="0"/>
              <a:t> – is the inability to get the amount of sleep you need when you need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5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Physical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will learn in this unit…</a:t>
            </a:r>
          </a:p>
          <a:p>
            <a:pPr lvl="1"/>
            <a:r>
              <a:rPr lang="en-US" dirty="0" smtClean="0"/>
              <a:t>Explain why good health is important</a:t>
            </a:r>
          </a:p>
          <a:p>
            <a:pPr lvl="1"/>
            <a:r>
              <a:rPr lang="en-US" dirty="0" smtClean="0"/>
              <a:t>Describe two areas on which physical activity should focus </a:t>
            </a:r>
          </a:p>
          <a:p>
            <a:pPr lvl="1"/>
            <a:r>
              <a:rPr lang="en-US" dirty="0" smtClean="0"/>
              <a:t>Use suggestions for getting adequate sleep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Physical </a:t>
            </a:r>
            <a:r>
              <a:rPr lang="en-US" dirty="0" smtClean="0"/>
              <a:t>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Wellness</a:t>
            </a:r>
          </a:p>
          <a:p>
            <a:r>
              <a:rPr lang="en-US" dirty="0" smtClean="0"/>
              <a:t>Physical Wellness</a:t>
            </a:r>
          </a:p>
          <a:p>
            <a:pPr lvl="1"/>
            <a:r>
              <a:rPr lang="en-US" dirty="0" smtClean="0"/>
              <a:t>High level of vitality</a:t>
            </a:r>
          </a:p>
          <a:p>
            <a:pPr lvl="2"/>
            <a:r>
              <a:rPr lang="en-US" dirty="0" smtClean="0"/>
              <a:t>What’s vitality? </a:t>
            </a:r>
          </a:p>
          <a:p>
            <a:pPr lvl="1"/>
            <a:r>
              <a:rPr lang="en-US" dirty="0" smtClean="0"/>
              <a:t>Because of this increased vitality, how does that change your lifestyle? </a:t>
            </a:r>
          </a:p>
          <a:p>
            <a:pPr lvl="2"/>
            <a:r>
              <a:rPr lang="en-US" dirty="0" smtClean="0"/>
              <a:t>Look and feel better</a:t>
            </a:r>
          </a:p>
          <a:p>
            <a:pPr lvl="2"/>
            <a:r>
              <a:rPr lang="en-US" dirty="0" smtClean="0"/>
              <a:t>More energy</a:t>
            </a:r>
          </a:p>
          <a:p>
            <a:pPr lvl="2"/>
            <a:r>
              <a:rPr lang="en-US" dirty="0" smtClean="0"/>
              <a:t>Small % of people enjoy this level of good health</a:t>
            </a:r>
          </a:p>
          <a:p>
            <a:pPr marL="64008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4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achieve physical wellness?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medical care</a:t>
            </a:r>
          </a:p>
          <a:p>
            <a:pPr lvl="1"/>
            <a:r>
              <a:rPr lang="en-US" dirty="0" smtClean="0"/>
              <a:t>What does that include? </a:t>
            </a:r>
          </a:p>
          <a:p>
            <a:r>
              <a:rPr lang="en-US" dirty="0" smtClean="0"/>
              <a:t>Good Self-care</a:t>
            </a:r>
          </a:p>
          <a:p>
            <a:pPr lvl="1"/>
            <a:r>
              <a:rPr lang="en-US" dirty="0" smtClean="0"/>
              <a:t>What’s that?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0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105</TotalTime>
  <Words>974</Words>
  <Application>Microsoft Office PowerPoint</Application>
  <PresentationFormat>On-screen Show (4:3)</PresentationFormat>
  <Paragraphs>219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Sketchbook</vt:lpstr>
      <vt:lpstr>Your Health and Fitness</vt:lpstr>
      <vt:lpstr>PowerPoint Presentation</vt:lpstr>
      <vt:lpstr>PowerPoint Presentation</vt:lpstr>
      <vt:lpstr>Current Health Trends</vt:lpstr>
      <vt:lpstr>Careers</vt:lpstr>
      <vt:lpstr>Your Physical Fitness Vocabulary</vt:lpstr>
      <vt:lpstr>Your Physical Fitness</vt:lpstr>
      <vt:lpstr>Your Physical Fitness</vt:lpstr>
      <vt:lpstr>How do you achieve physical wellness? </vt:lpstr>
      <vt:lpstr>Your Physical Fitness</vt:lpstr>
      <vt:lpstr>YOU</vt:lpstr>
      <vt:lpstr>Importance of Good Health</vt:lpstr>
      <vt:lpstr>Being Physically Active</vt:lpstr>
      <vt:lpstr>Being Physically Active</vt:lpstr>
      <vt:lpstr>Being Physically Active</vt:lpstr>
      <vt:lpstr>Being Physically Active</vt:lpstr>
      <vt:lpstr>Muscle Strength and Flexibility</vt:lpstr>
      <vt:lpstr>Muscle Strength and Flexibility</vt:lpstr>
      <vt:lpstr>Activity 12.1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Health and Fitness</dc:title>
  <dc:creator>repair</dc:creator>
  <cp:lastModifiedBy>Kilgore, Aimee C</cp:lastModifiedBy>
  <cp:revision>16</cp:revision>
  <dcterms:created xsi:type="dcterms:W3CDTF">2014-10-30T15:54:23Z</dcterms:created>
  <dcterms:modified xsi:type="dcterms:W3CDTF">2014-10-30T18:55:44Z</dcterms:modified>
</cp:coreProperties>
</file>