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06" autoAdjust="0"/>
    <p:restoredTop sz="94660"/>
  </p:normalViewPr>
  <p:slideViewPr>
    <p:cSldViewPr>
      <p:cViewPr varScale="1">
        <p:scale>
          <a:sx n="66" d="100"/>
          <a:sy n="66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2D6159-7E19-447A-AC34-8578342BAD6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F08DAA-545F-4E4F-8898-F05A180E64C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i="1" dirty="0" smtClean="0">
                <a:solidFill>
                  <a:srgbClr val="002060"/>
                </a:solidFill>
              </a:rPr>
              <a:t>Project example: </a:t>
            </a:r>
            <a:r>
              <a:rPr lang="en-US" sz="6000" i="1" dirty="0" smtClean="0"/>
              <a:t>Byron </a:t>
            </a:r>
            <a:r>
              <a:rPr lang="en-US" sz="6000" i="1" dirty="0" err="1" smtClean="0"/>
              <a:t>sheehan’s</a:t>
            </a:r>
            <a:r>
              <a:rPr lang="en-US" sz="6000" i="1" dirty="0" smtClean="0"/>
              <a:t> dream home</a:t>
            </a:r>
            <a:endParaRPr lang="en-US" sz="6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Byron Sheehan</a:t>
            </a:r>
          </a:p>
          <a:p>
            <a:r>
              <a:rPr lang="en-US" sz="3600" b="1" i="1" smtClean="0">
                <a:solidFill>
                  <a:srgbClr val="FF0000"/>
                </a:solidFill>
              </a:rPr>
              <a:t>Construction Technologies</a:t>
            </a:r>
            <a:endParaRPr lang="en-US" sz="3600" b="1" i="1" dirty="0" smtClean="0">
              <a:solidFill>
                <a:srgbClr val="FF0000"/>
              </a:solidFill>
            </a:endParaRP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Period </a:t>
            </a:r>
            <a:r>
              <a:rPr lang="en-US" sz="3600" b="1" i="1" dirty="0" smtClean="0">
                <a:solidFill>
                  <a:srgbClr val="FF0000"/>
                </a:solidFill>
              </a:rPr>
              <a:t>1  </a:t>
            </a:r>
            <a:r>
              <a:rPr lang="en-US" sz="3600" b="1" i="1" dirty="0" smtClean="0">
                <a:solidFill>
                  <a:srgbClr val="FF0000"/>
                </a:solidFill>
              </a:rPr>
              <a:t>May 3, 2015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78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My ideal home would be a house that’s about 3200sf, 4 bedroom, 3 bathroom, 3 car garage with 3 outbuildings. A shop, an animal barn, and an in-laws quarters. It would sit upon about 80 to 100 acres.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My reasoning behind all of this is that I have older kids now, getting married, maybe grandkids soon and would like to have places for them to stay when they come visit. My 2 youngest children still live with my wife and I. My father-in-law lives with us due to medical reasons, but he needs his space, we need ours. I have many tools and like to work with my hands. I wish to have a place to go to do this. The barns are for animals, different types. I love working with animals and my 2 youngest boys are into 4H/FFA.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5486400" cy="685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House Exterior</a:t>
            </a:r>
            <a:endParaRPr lang="en-US" sz="54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38200"/>
            <a:ext cx="8610600" cy="858939"/>
          </a:xfrm>
        </p:spPr>
        <p:txBody>
          <a:bodyPr>
            <a:noAutofit/>
          </a:bodyPr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I chose to use Austin Stone for my exterior finishes. The white stone with the subtle hints of browns portrays strength &amp; power and as well lend  to accentuating the exterior finishes</a:t>
            </a:r>
            <a:endParaRPr lang="en-US" sz="1800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Image result for Austin St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1534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2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Roofing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792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1" y="11430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am choosing to use a copper color metal roof as the copper will blend well with the brown tones in the Austin stone and that metal roofing, although a little more expensive, when properly installed last longer than shingles.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0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838200"/>
          </a:xfrm>
        </p:spPr>
        <p:txBody>
          <a:bodyPr/>
          <a:lstStyle/>
          <a:p>
            <a:pPr algn="ctr"/>
            <a:r>
              <a:rPr lang="en-US" dirty="0" smtClean="0"/>
              <a:t>Interior Finishes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5400" y="838199"/>
            <a:ext cx="3581400" cy="5638799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I love the </a:t>
            </a:r>
            <a:r>
              <a:rPr lang="en-US" sz="2800" b="1" i="1" dirty="0" err="1" smtClean="0"/>
              <a:t>the</a:t>
            </a:r>
            <a:r>
              <a:rPr lang="en-US" sz="2800" b="1" i="1" dirty="0" smtClean="0"/>
              <a:t> classic look of wood stained finishes. It to me is more elegant than painted finishes. In this picture is wood panel siding, doors, columns, and crown molding</a:t>
            </a:r>
            <a:endParaRPr lang="en-US" sz="28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838200"/>
            <a:ext cx="4724399" cy="5638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07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838200"/>
          </a:xfrm>
        </p:spPr>
        <p:txBody>
          <a:bodyPr/>
          <a:lstStyle/>
          <a:p>
            <a:r>
              <a:rPr lang="en-US" dirty="0" smtClean="0"/>
              <a:t>Kitchen and Counter tops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2895600" cy="5257800"/>
          </a:xfrm>
        </p:spPr>
        <p:txBody>
          <a:bodyPr>
            <a:normAutofit/>
          </a:bodyPr>
          <a:lstStyle/>
          <a:p>
            <a:r>
              <a:rPr lang="en-US" sz="2400" b="1" i="1" dirty="0" smtClean="0"/>
              <a:t>Marble Countertops are very durable lasting many years. They lend very well to stained wood cabinets. Having a big, open kitchen like this is a requirement as my family cooks at home 95% of the time.</a:t>
            </a:r>
            <a:endParaRPr lang="en-US" sz="2400" b="1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19200"/>
            <a:ext cx="533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5578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</TotalTime>
  <Words>341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Project example: Byron sheehan’s dream home</vt:lpstr>
      <vt:lpstr>Home Description</vt:lpstr>
      <vt:lpstr>House Exterior</vt:lpstr>
      <vt:lpstr>Roofing</vt:lpstr>
      <vt:lpstr>Interior Finishes</vt:lpstr>
      <vt:lpstr>Kitchen and Counter tops</vt:lpstr>
    </vt:vector>
  </TitlesOfParts>
  <Company>Denton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Byron sheehan’s dream home</dc:title>
  <dc:creator>Sheehan, Byron J</dc:creator>
  <cp:lastModifiedBy>Sheehan, Byron J</cp:lastModifiedBy>
  <cp:revision>7</cp:revision>
  <dcterms:created xsi:type="dcterms:W3CDTF">2015-05-04T14:09:33Z</dcterms:created>
  <dcterms:modified xsi:type="dcterms:W3CDTF">2015-05-04T19:33:47Z</dcterms:modified>
</cp:coreProperties>
</file>