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34BD-B066-4956-85BC-24AACD5F59E8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AA23-7052-4799-9838-809328B868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34BD-B066-4956-85BC-24AACD5F59E8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AA23-7052-4799-9838-809328B868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34BD-B066-4956-85BC-24AACD5F59E8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AA23-7052-4799-9838-809328B868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34BD-B066-4956-85BC-24AACD5F59E8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AA23-7052-4799-9838-809328B868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34BD-B066-4956-85BC-24AACD5F59E8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AA23-7052-4799-9838-809328B868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34BD-B066-4956-85BC-24AACD5F59E8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AA23-7052-4799-9838-809328B868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34BD-B066-4956-85BC-24AACD5F59E8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AA23-7052-4799-9838-809328B868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34BD-B066-4956-85BC-24AACD5F59E8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AA23-7052-4799-9838-809328B868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34BD-B066-4956-85BC-24AACD5F59E8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AA23-7052-4799-9838-809328B868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34BD-B066-4956-85BC-24AACD5F59E8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AA23-7052-4799-9838-809328B868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34BD-B066-4956-85BC-24AACD5F59E8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AA23-7052-4799-9838-809328B868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934BD-B066-4956-85BC-24AACD5F59E8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1AA23-7052-4799-9838-809328B868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523999"/>
          </a:xfrm>
        </p:spPr>
        <p:txBody>
          <a:bodyPr>
            <a:normAutofit/>
          </a:bodyPr>
          <a:lstStyle/>
          <a:p>
            <a:r>
              <a:rPr lang="en-US" dirty="0" smtClean="0"/>
              <a:t>Romeo and Juliet</a:t>
            </a:r>
            <a:br>
              <a:rPr lang="en-US" dirty="0" smtClean="0"/>
            </a:br>
            <a:r>
              <a:rPr lang="en-US" dirty="0" smtClean="0"/>
              <a:t>Cast of Characters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905000"/>
            <a:ext cx="7696200" cy="4953000"/>
          </a:xfrm>
        </p:spPr>
        <p:txBody>
          <a:bodyPr/>
          <a:lstStyle/>
          <a:p>
            <a:r>
              <a:rPr lang="en-US" dirty="0" smtClean="0"/>
              <a:t>Juliet Capulet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Julie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2809874"/>
            <a:ext cx="3505200" cy="282892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House of Capulet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Lord Capulet – Juliet’s father</a:t>
            </a:r>
          </a:p>
          <a:p>
            <a:r>
              <a:rPr lang="en-US" dirty="0" smtClean="0"/>
              <a:t>Lady Capulet – Juliet’s mother</a:t>
            </a:r>
          </a:p>
          <a:p>
            <a:r>
              <a:rPr lang="en-US" dirty="0" smtClean="0"/>
              <a:t>Nurse  -- Servant to Juliet</a:t>
            </a:r>
          </a:p>
          <a:p>
            <a:r>
              <a:rPr lang="en-US" dirty="0" smtClean="0"/>
              <a:t>Peter – servant to the nurse</a:t>
            </a:r>
          </a:p>
          <a:p>
            <a:r>
              <a:rPr lang="en-US" dirty="0" err="1" smtClean="0"/>
              <a:t>Tybalt</a:t>
            </a:r>
            <a:r>
              <a:rPr lang="en-US" dirty="0" smtClean="0"/>
              <a:t>  -- cousin of Juliet, nephew of Lady Capulet</a:t>
            </a:r>
          </a:p>
          <a:p>
            <a:r>
              <a:rPr lang="en-US" dirty="0" smtClean="0"/>
              <a:t>2. Capulet– Capulet’s kinsman</a:t>
            </a:r>
          </a:p>
          <a:p>
            <a:r>
              <a:rPr lang="en-US" dirty="0" smtClean="0"/>
              <a:t>Sampson, Gregory, </a:t>
            </a:r>
            <a:r>
              <a:rPr lang="en-US" dirty="0" err="1" smtClean="0"/>
              <a:t>Potpan</a:t>
            </a:r>
            <a:r>
              <a:rPr lang="en-US" dirty="0" smtClean="0"/>
              <a:t> – servants to Capulet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Romeo Montague</a:t>
            </a:r>
            <a:endParaRPr lang="en-US" dirty="0"/>
          </a:p>
        </p:txBody>
      </p:sp>
      <p:pic>
        <p:nvPicPr>
          <p:cNvPr id="4" name="Content Placeholder 3" descr="Rome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7400" y="1371601"/>
            <a:ext cx="4648200" cy="44958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House of Montague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Lord Montague – Romeo’s father</a:t>
            </a:r>
          </a:p>
          <a:p>
            <a:r>
              <a:rPr lang="en-US" dirty="0" smtClean="0"/>
              <a:t>Lady Montague– Romeo’s mother</a:t>
            </a:r>
          </a:p>
          <a:p>
            <a:r>
              <a:rPr lang="en-US" dirty="0" err="1" smtClean="0"/>
              <a:t>Benovolio</a:t>
            </a:r>
            <a:r>
              <a:rPr lang="en-US" dirty="0" smtClean="0"/>
              <a:t> – Romeo’s cousin, Lord Montague’s nephew</a:t>
            </a:r>
          </a:p>
          <a:p>
            <a:r>
              <a:rPr lang="en-US" dirty="0" err="1" smtClean="0"/>
              <a:t>Balthasar</a:t>
            </a:r>
            <a:r>
              <a:rPr lang="en-US" dirty="0" smtClean="0"/>
              <a:t> – Servant to Romeo</a:t>
            </a:r>
          </a:p>
          <a:p>
            <a:r>
              <a:rPr lang="en-US" dirty="0" smtClean="0"/>
              <a:t>Abraham – Servant to Montague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Chorus – Actor who introduces Acts I and II</a:t>
            </a:r>
          </a:p>
          <a:p>
            <a:r>
              <a:rPr lang="en-US" dirty="0" err="1" smtClean="0"/>
              <a:t>Escalus</a:t>
            </a:r>
            <a:r>
              <a:rPr lang="en-US" dirty="0" smtClean="0"/>
              <a:t> – Prince of Verona</a:t>
            </a:r>
          </a:p>
          <a:p>
            <a:r>
              <a:rPr lang="en-US" dirty="0" smtClean="0"/>
              <a:t>Paris – young nobleman and kinsman to the prince</a:t>
            </a:r>
          </a:p>
          <a:p>
            <a:r>
              <a:rPr lang="en-US" dirty="0" smtClean="0"/>
              <a:t>Page – servant to Paris</a:t>
            </a:r>
          </a:p>
          <a:p>
            <a:r>
              <a:rPr lang="en-US" dirty="0" err="1" smtClean="0"/>
              <a:t>Mercutio</a:t>
            </a:r>
            <a:r>
              <a:rPr lang="en-US" dirty="0" smtClean="0"/>
              <a:t> – friend to Romeo and kinsman to the Prince.</a:t>
            </a:r>
          </a:p>
          <a:p>
            <a:r>
              <a:rPr lang="en-US" dirty="0" smtClean="0"/>
              <a:t>Friar Lawrence and Friar John – Franciscan Priest</a:t>
            </a:r>
          </a:p>
          <a:p>
            <a:r>
              <a:rPr lang="en-US" dirty="0" smtClean="0"/>
              <a:t>Apothecary – pharmacist from Mantua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 – the fourteenth century</a:t>
            </a:r>
          </a:p>
          <a:p>
            <a:r>
              <a:rPr lang="en-US" dirty="0" smtClean="0"/>
              <a:t>Place – Verona and Mantua, cities in Northern Italy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158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Romeo and Juliet Cast of Characters</vt:lpstr>
      <vt:lpstr>The House of Capulet</vt:lpstr>
      <vt:lpstr>Romeo Montague</vt:lpstr>
      <vt:lpstr>The House of Montague</vt:lpstr>
      <vt:lpstr>Others </vt:lpstr>
      <vt:lpstr>Setting</vt:lpstr>
    </vt:vector>
  </TitlesOfParts>
  <Company>Denton ISD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Romeo and Juliet Cast of Characters</dc:title>
  <dc:creator>Administrator</dc:creator>
  <cp:lastModifiedBy>Administrator</cp:lastModifiedBy>
  <cp:revision>4</cp:revision>
  <dcterms:created xsi:type="dcterms:W3CDTF">2009-02-25T16:34:48Z</dcterms:created>
  <dcterms:modified xsi:type="dcterms:W3CDTF">2009-02-26T17:20:41Z</dcterms:modified>
</cp:coreProperties>
</file>