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C9C5-7014-4F6C-A4DA-265AD14E84C0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79FFC6E-511B-4422-9595-08E317CC240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C9C5-7014-4F6C-A4DA-265AD14E84C0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FC6E-511B-4422-9595-08E317CC24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C9C5-7014-4F6C-A4DA-265AD14E84C0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FC6E-511B-4422-9595-08E317CC24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C9C5-7014-4F6C-A4DA-265AD14E84C0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FC6E-511B-4422-9595-08E317CC24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C9C5-7014-4F6C-A4DA-265AD14E84C0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FC6E-511B-4422-9595-08E317CC240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C9C5-7014-4F6C-A4DA-265AD14E84C0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FC6E-511B-4422-9595-08E317CC24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C9C5-7014-4F6C-A4DA-265AD14E84C0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FC6E-511B-4422-9595-08E317CC24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C9C5-7014-4F6C-A4DA-265AD14E84C0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FC6E-511B-4422-9595-08E317CC24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C9C5-7014-4F6C-A4DA-265AD14E84C0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FC6E-511B-4422-9595-08E317CC24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C9C5-7014-4F6C-A4DA-265AD14E84C0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FC6E-511B-4422-9595-08E317CC24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C9C5-7014-4F6C-A4DA-265AD14E84C0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FFC6E-511B-4422-9595-08E317CC240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B51C9C5-7014-4F6C-A4DA-265AD14E84C0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79FFC6E-511B-4422-9595-08E317CC24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pays more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16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Weekly earnings &amp; unemployment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76400"/>
            <a:ext cx="7924800" cy="4391660"/>
          </a:xfrm>
        </p:spPr>
      </p:pic>
    </p:spTree>
    <p:extLst>
      <p:ext uri="{BB962C8B-B14F-4D97-AF65-F5344CB8AC3E}">
        <p14:creationId xmlns:p14="http://schemas.microsoft.com/office/powerpoint/2010/main" val="1817107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paying degrees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676400"/>
            <a:ext cx="6401146" cy="4923958"/>
          </a:xfrm>
        </p:spPr>
      </p:pic>
    </p:spTree>
    <p:extLst>
      <p:ext uri="{BB962C8B-B14F-4D97-AF65-F5344CB8AC3E}">
        <p14:creationId xmlns:p14="http://schemas.microsoft.com/office/powerpoint/2010/main" val="1780734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project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a separate page in your power point presentation add the career you want and the degree you will need for your career.</a:t>
            </a:r>
          </a:p>
          <a:p>
            <a:r>
              <a:rPr lang="en-US" dirty="0" smtClean="0"/>
              <a:t>List the classes you will have to take to achieve this degree.</a:t>
            </a:r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190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College within your university</a:t>
            </a:r>
          </a:p>
          <a:p>
            <a:r>
              <a:rPr lang="en-US" dirty="0" smtClean="0"/>
              <a:t>Then find you’re the specific degree plan for you</a:t>
            </a:r>
          </a:p>
          <a:p>
            <a:r>
              <a:rPr lang="en-US" dirty="0" smtClean="0"/>
              <a:t>Pick several course to list in your presentation</a:t>
            </a:r>
          </a:p>
          <a:p>
            <a:r>
              <a:rPr lang="en-US" dirty="0" smtClean="0"/>
              <a:t>Finally list several high school courses you need to take to prepare yourself for your degree.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484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</TotalTime>
  <Words>96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Apothecary</vt:lpstr>
      <vt:lpstr>Why college</vt:lpstr>
      <vt:lpstr>Weekly earnings &amp; unemployment</vt:lpstr>
      <vt:lpstr>Highest paying degrees</vt:lpstr>
      <vt:lpstr>College project part 2</vt:lpstr>
      <vt:lpstr>Where to look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college</dc:title>
  <dc:creator>repair</dc:creator>
  <cp:lastModifiedBy>repair</cp:lastModifiedBy>
  <cp:revision>3</cp:revision>
  <dcterms:created xsi:type="dcterms:W3CDTF">2015-02-02T19:13:29Z</dcterms:created>
  <dcterms:modified xsi:type="dcterms:W3CDTF">2015-02-02T19:25:59Z</dcterms:modified>
</cp:coreProperties>
</file>