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7D903-08CC-498B-8372-9EA3E1C0E1E8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076B-B85F-4A43-81D2-61E9766ECA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precipitation compare to the Coastal Plains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here the size difference of these tornadoes. Not always raining!!!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Armadillos live all over the state, but are in abundance in this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Coyotes and snakes</a:t>
            </a:r>
            <a:r>
              <a:rPr lang="en-US" baseline="0" dirty="0" smtClean="0"/>
              <a:t> live all over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ASK: What</a:t>
            </a:r>
            <a:r>
              <a:rPr lang="en-US" baseline="0" dirty="0" smtClean="0"/>
              <a:t> state borders the Central Plains? What other rivers flow through this region? Do the originate here or elsewhere? Review the terminology of plain (flat land)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7E3C0A-D268-4DB5-BBC1-0333362ECAD6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4BEB68-78A5-4169-87D6-AF75815D45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sphere.com/linkOut.s?link=http://2.bp.blogspot.com/_hdu-trn8jPc/Sh4NNknrcHI/AAAAAAAAC8g/JmhY5cgrXRM/s1600-h/Amarilo+Tx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worthyesterday.com/Stockyards_Aerial_Photo-big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Plains Region ~ Location, Landforms, Important Cities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regions of </a:t>
            </a:r>
            <a:r>
              <a:rPr lang="en-US" dirty="0" err="1" smtClean="0"/>
              <a:t>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Plains Region ~ Climate, Plants, Animals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</a:t>
            </a:r>
            <a:r>
              <a:rPr lang="en-US" dirty="0" err="1" smtClean="0"/>
              <a:t>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20-30 inches per year</a:t>
            </a:r>
          </a:p>
          <a:p>
            <a:r>
              <a:rPr lang="en-US" dirty="0" smtClean="0"/>
              <a:t>Dry air</a:t>
            </a:r>
          </a:p>
          <a:p>
            <a:pPr lvl="1"/>
            <a:r>
              <a:rPr lang="en-US" dirty="0" smtClean="0"/>
              <a:t>Will not feel as hot as in the Coastal Plains even with same temperature</a:t>
            </a:r>
          </a:p>
          <a:p>
            <a:pPr lvl="1"/>
            <a:r>
              <a:rPr lang="en-US" dirty="0" smtClean="0"/>
              <a:t>Cools off at night</a:t>
            </a:r>
          </a:p>
          <a:p>
            <a:r>
              <a:rPr lang="en-US" dirty="0" smtClean="0"/>
              <a:t>Tornadoes</a:t>
            </a:r>
          </a:p>
          <a:p>
            <a:pPr lvl="1"/>
            <a:r>
              <a:rPr lang="en-US" dirty="0" smtClean="0"/>
              <a:t>Weather conditions produce several tornadoes each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Climate</a:t>
            </a:r>
            <a:endParaRPr lang="en-US" dirty="0"/>
          </a:p>
        </p:txBody>
      </p:sp>
      <p:pic>
        <p:nvPicPr>
          <p:cNvPr id="140290" name="Picture 2" descr="http://www.noaanews.noaa.gov/stories2007/images/tornado112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00400"/>
            <a:ext cx="3310528" cy="2286000"/>
          </a:xfrm>
          <a:prstGeom prst="rect">
            <a:avLst/>
          </a:prstGeom>
          <a:noFill/>
        </p:spPr>
      </p:pic>
      <p:pic>
        <p:nvPicPr>
          <p:cNvPr id="140292" name="Picture 4" descr="http://www.waco-texas.com/city_depts/fire/images/torn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1752600" cy="3126412"/>
          </a:xfrm>
          <a:prstGeom prst="rect">
            <a:avLst/>
          </a:prstGeom>
          <a:noFill/>
        </p:spPr>
      </p:pic>
      <p:pic>
        <p:nvPicPr>
          <p:cNvPr id="140294" name="Picture 6" descr="tor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0"/>
            <a:ext cx="2841171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791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Tornadoes can be small or large. They can develop quickly. There is a lot of open land in the Central Plains, so the effects of the damage depends on whether the storm hit an open area or a heavily populated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8686800" cy="3017838"/>
          </a:xfrm>
        </p:spPr>
        <p:txBody>
          <a:bodyPr/>
          <a:lstStyle/>
          <a:p>
            <a:r>
              <a:rPr lang="en-US" dirty="0" smtClean="0"/>
              <a:t>Cedar Trees</a:t>
            </a:r>
          </a:p>
          <a:p>
            <a:pPr lvl="1"/>
            <a:r>
              <a:rPr lang="en-US" dirty="0" smtClean="0"/>
              <a:t>Used for making fence posts (important to farmers)</a:t>
            </a:r>
          </a:p>
          <a:p>
            <a:r>
              <a:rPr lang="en-US" dirty="0" smtClean="0"/>
              <a:t>Tall grasses</a:t>
            </a:r>
          </a:p>
          <a:p>
            <a:r>
              <a:rPr lang="en-US" dirty="0" smtClean="0"/>
              <a:t>Wildflowers</a:t>
            </a:r>
          </a:p>
          <a:p>
            <a:pPr lvl="1"/>
            <a:r>
              <a:rPr lang="en-US" dirty="0" smtClean="0"/>
              <a:t>Many in the Hill Country</a:t>
            </a:r>
            <a:endParaRPr lang="en-US" dirty="0"/>
          </a:p>
        </p:txBody>
      </p:sp>
      <p:pic>
        <p:nvPicPr>
          <p:cNvPr id="4" name="Picture 2" descr="http://www.respect-texas.org/bluebon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362660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3733800" cy="4525963"/>
          </a:xfrm>
        </p:spPr>
        <p:txBody>
          <a:bodyPr/>
          <a:lstStyle/>
          <a:p>
            <a:r>
              <a:rPr lang="en-US" dirty="0" smtClean="0"/>
              <a:t>Bald Eagle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Armadillo</a:t>
            </a:r>
          </a:p>
          <a:p>
            <a:endParaRPr lang="en-US" dirty="0" smtClean="0"/>
          </a:p>
        </p:txBody>
      </p:sp>
      <p:pic>
        <p:nvPicPr>
          <p:cNvPr id="150530" name="Picture 2" descr="http://www.alaska-in-pictures.com/data/media/1/perching-bald-eagle_6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2895600" cy="1930400"/>
          </a:xfrm>
          <a:prstGeom prst="rect">
            <a:avLst/>
          </a:prstGeom>
          <a:noFill/>
        </p:spPr>
      </p:pic>
      <p:pic>
        <p:nvPicPr>
          <p:cNvPr id="150532" name="Picture 4" descr="http://myanimalblog.files.wordpress.com/2008/02/armadillo_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2205258" cy="1752600"/>
          </a:xfrm>
          <a:prstGeom prst="rect">
            <a:avLst/>
          </a:prstGeom>
          <a:noFill/>
        </p:spPr>
      </p:pic>
      <p:pic>
        <p:nvPicPr>
          <p:cNvPr id="150534" name="Picture 6" descr="http://magma.nationalgeographic.com/ngexplorer/0503/images/articles_gallery_2_0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657600"/>
            <a:ext cx="3352800" cy="23485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Defense from Predators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3581400" cy="4525963"/>
          </a:xfrm>
        </p:spPr>
        <p:txBody>
          <a:bodyPr/>
          <a:lstStyle/>
          <a:p>
            <a:r>
              <a:rPr lang="en-US" dirty="0" smtClean="0"/>
              <a:t>Horned Lizard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White-tailed Deer</a:t>
            </a:r>
            <a:endParaRPr lang="en-US" dirty="0"/>
          </a:p>
        </p:txBody>
      </p:sp>
      <p:pic>
        <p:nvPicPr>
          <p:cNvPr id="156674" name="Picture 2" descr="http://www.tpwd.state.tx.us/learning/texas_nature_trackers/horned_lizard/images/03b_lrg_horned_lizar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799"/>
            <a:ext cx="2819400" cy="1950085"/>
          </a:xfrm>
          <a:prstGeom prst="rect">
            <a:avLst/>
          </a:prstGeom>
          <a:noFill/>
        </p:spPr>
      </p:pic>
      <p:pic>
        <p:nvPicPr>
          <p:cNvPr id="156676" name="Picture 4" descr="http://www.pgc.state.pa.us/pgc/lib/pgc/wildlife/photolib/two_white_tailed_d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733800"/>
            <a:ext cx="3733800" cy="25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plains region ~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2819400" cy="4525963"/>
          </a:xfrm>
        </p:spPr>
        <p:txBody>
          <a:bodyPr/>
          <a:lstStyle/>
          <a:p>
            <a:r>
              <a:rPr lang="en-US" dirty="0" smtClean="0"/>
              <a:t>Rattlesnakes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Coyotes</a:t>
            </a:r>
            <a:endParaRPr lang="en-US" dirty="0"/>
          </a:p>
        </p:txBody>
      </p:sp>
      <p:pic>
        <p:nvPicPr>
          <p:cNvPr id="158722" name="Picture 2" descr="http://www.botswanagallery.org/thesis/A/img2/rattlesn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2286000" cy="2209800"/>
          </a:xfrm>
          <a:prstGeom prst="rect">
            <a:avLst/>
          </a:prstGeom>
          <a:noFill/>
        </p:spPr>
      </p:pic>
      <p:pic>
        <p:nvPicPr>
          <p:cNvPr id="158724" name="Picture 4" descr="http://www.russpage.net/wp-content/uploads/2007/08/coyo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2514600" cy="231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End of day 2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Stop here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Plains Region ~ Industry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</a:t>
            </a:r>
            <a:r>
              <a:rPr lang="en-US" dirty="0" err="1" smtClean="0"/>
              <a:t>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 ~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</a:p>
          <a:p>
            <a:pPr lvl="1"/>
            <a:r>
              <a:rPr lang="en-US" dirty="0" smtClean="0"/>
              <a:t>Used for building </a:t>
            </a:r>
          </a:p>
          <a:p>
            <a:r>
              <a:rPr lang="en-US" dirty="0" smtClean="0"/>
              <a:t>Minerals </a:t>
            </a:r>
          </a:p>
          <a:p>
            <a:r>
              <a:rPr lang="en-US" dirty="0" smtClean="0"/>
              <a:t>Streams </a:t>
            </a:r>
          </a:p>
          <a:p>
            <a:r>
              <a:rPr lang="en-US" dirty="0" smtClean="0"/>
              <a:t>Fertile lands for crops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of the Great Central Plains of the US</a:t>
            </a:r>
          </a:p>
          <a:p>
            <a:r>
              <a:rPr lang="en-US" dirty="0" smtClean="0"/>
              <a:t>Located in central portion of the state</a:t>
            </a:r>
          </a:p>
          <a:p>
            <a:r>
              <a:rPr lang="en-US" dirty="0" smtClean="0"/>
              <a:t>Northern border is the Red River</a:t>
            </a:r>
          </a:p>
          <a:p>
            <a:r>
              <a:rPr lang="en-US" dirty="0" smtClean="0"/>
              <a:t>Southern tip is the city of Austin</a:t>
            </a:r>
          </a:p>
          <a:p>
            <a:r>
              <a:rPr lang="en-US" dirty="0" smtClean="0"/>
              <a:t>The Colorado River is the southwestern boundary</a:t>
            </a:r>
          </a:p>
          <a:p>
            <a:r>
              <a:rPr lang="en-US" dirty="0" smtClean="0"/>
              <a:t>West border is the Cap Rock Escarpment</a:t>
            </a:r>
          </a:p>
          <a:p>
            <a:r>
              <a:rPr lang="en-US" dirty="0" smtClean="0"/>
              <a:t>Page 30 of textbook ~ How else can you describe the location of this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 Fruits ~ Famous for peaches</a:t>
            </a:r>
          </a:p>
          <a:p>
            <a:pPr lvl="1"/>
            <a:r>
              <a:rPr lang="en-US" dirty="0" smtClean="0"/>
              <a:t> Vegetables</a:t>
            </a:r>
          </a:p>
          <a:p>
            <a:pPr lvl="1"/>
            <a:r>
              <a:rPr lang="en-US" dirty="0" smtClean="0"/>
              <a:t> Watermelons</a:t>
            </a:r>
          </a:p>
          <a:p>
            <a:pPr lvl="1"/>
            <a:r>
              <a:rPr lang="en-US" dirty="0" smtClean="0"/>
              <a:t> Oats </a:t>
            </a:r>
          </a:p>
          <a:p>
            <a:pPr lvl="1"/>
            <a:r>
              <a:rPr lang="en-US" dirty="0" smtClean="0"/>
              <a:t>Cotton</a:t>
            </a:r>
          </a:p>
          <a:p>
            <a:r>
              <a:rPr lang="en-US" dirty="0" smtClean="0"/>
              <a:t>Ranching</a:t>
            </a:r>
          </a:p>
          <a:p>
            <a:pPr lvl="1"/>
            <a:r>
              <a:rPr lang="en-US" dirty="0" smtClean="0"/>
              <a:t>Cattle</a:t>
            </a:r>
          </a:p>
          <a:p>
            <a:pPr lvl="1"/>
            <a:r>
              <a:rPr lang="en-US" dirty="0" smtClean="0"/>
              <a:t>Angora goats (mohair)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debicates.com/debi/blog4/20071120cot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657600" cy="2743200"/>
          </a:xfrm>
          <a:prstGeom prst="rect">
            <a:avLst/>
          </a:prstGeom>
          <a:noFill/>
        </p:spPr>
      </p:pic>
      <p:pic>
        <p:nvPicPr>
          <p:cNvPr id="119812" name="Picture 4" descr="http://www.debicates.com/debi/blog4/20071120cott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066800"/>
            <a:ext cx="2844800" cy="2133600"/>
          </a:xfrm>
          <a:prstGeom prst="rect">
            <a:avLst/>
          </a:prstGeom>
          <a:noFill/>
        </p:spPr>
      </p:pic>
      <p:pic>
        <p:nvPicPr>
          <p:cNvPr id="119814" name="Picture 6" descr="http://www.debicates.com/debi/blog4/20071120cotto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41656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Cotton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5257800" cy="4525963"/>
          </a:xfrm>
        </p:spPr>
        <p:txBody>
          <a:bodyPr/>
          <a:lstStyle/>
          <a:p>
            <a:r>
              <a:rPr lang="en-US" dirty="0" smtClean="0"/>
              <a:t>Cedar Trees</a:t>
            </a:r>
          </a:p>
          <a:p>
            <a:pPr lvl="1"/>
            <a:r>
              <a:rPr lang="en-US" dirty="0" smtClean="0"/>
              <a:t>Important for building fences</a:t>
            </a:r>
          </a:p>
          <a:p>
            <a:pPr lvl="1"/>
            <a:r>
              <a:rPr lang="en-US" dirty="0" smtClean="0"/>
              <a:t>Used to build decks, closets</a:t>
            </a:r>
          </a:p>
          <a:p>
            <a:r>
              <a:rPr lang="en-US" dirty="0" smtClean="0"/>
              <a:t>Oil</a:t>
            </a:r>
          </a:p>
          <a:p>
            <a:r>
              <a:rPr lang="en-US" dirty="0" smtClean="0"/>
              <a:t>Natural Gas</a:t>
            </a:r>
            <a:endParaRPr lang="en-US" dirty="0"/>
          </a:p>
        </p:txBody>
      </p:sp>
      <p:pic>
        <p:nvPicPr>
          <p:cNvPr id="160770" name="Picture 2" descr="http://www.well-surveillance.com/observerapps_files/oil-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2732623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region ~Industry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industry affect population?</a:t>
            </a:r>
          </a:p>
          <a:p>
            <a:r>
              <a:rPr lang="en-US" dirty="0" smtClean="0"/>
              <a:t>Are there many large towns in West Texas?</a:t>
            </a:r>
          </a:p>
          <a:p>
            <a:r>
              <a:rPr lang="en-US" dirty="0" smtClean="0"/>
              <a:t>What kinds of jobs do you think the industries in this region would provide?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plains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double bubble map comparing the Coastal Plains Region with the Central Plains Region</a:t>
            </a:r>
          </a:p>
          <a:p>
            <a:r>
              <a:rPr lang="en-US" dirty="0" smtClean="0"/>
              <a:t>Be sure to include the following: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Landforms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Industry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71010" name="Picture 2" descr="http://www.irvingisd.net/staffdev/images/thinkingmaps/map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33800"/>
            <a:ext cx="4143375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86800" cy="841248"/>
          </a:xfrm>
        </p:spPr>
        <p:txBody>
          <a:bodyPr/>
          <a:lstStyle/>
          <a:p>
            <a:pPr algn="ctr"/>
            <a:r>
              <a:rPr lang="en-US" dirty="0" smtClean="0"/>
              <a:t>End of central plains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plains region ~ landforms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5943600" cy="4465638"/>
          </a:xfrm>
        </p:spPr>
        <p:txBody>
          <a:bodyPr>
            <a:normAutofit/>
          </a:bodyPr>
          <a:lstStyle/>
          <a:p>
            <a:r>
              <a:rPr lang="en-US" dirty="0" smtClean="0"/>
              <a:t>What are landforms?</a:t>
            </a:r>
          </a:p>
          <a:p>
            <a:r>
              <a:rPr lang="en-US" dirty="0" smtClean="0"/>
              <a:t>Rivers</a:t>
            </a:r>
          </a:p>
          <a:p>
            <a:pPr lvl="1"/>
            <a:r>
              <a:rPr lang="en-US" dirty="0" smtClean="0"/>
              <a:t>Colorado River</a:t>
            </a:r>
          </a:p>
          <a:p>
            <a:pPr lvl="1"/>
            <a:r>
              <a:rPr lang="en-US" dirty="0" smtClean="0"/>
              <a:t>Brazos River</a:t>
            </a:r>
          </a:p>
          <a:p>
            <a:pPr lvl="1"/>
            <a:r>
              <a:rPr lang="en-US" dirty="0" smtClean="0"/>
              <a:t>Red River</a:t>
            </a:r>
          </a:p>
          <a:p>
            <a:r>
              <a:rPr lang="en-US" dirty="0" smtClean="0"/>
              <a:t>Lakes</a:t>
            </a:r>
          </a:p>
          <a:p>
            <a:pPr lvl="1"/>
            <a:r>
              <a:rPr lang="en-US" dirty="0" smtClean="0"/>
              <a:t>Lake Travis is near Austin</a:t>
            </a:r>
          </a:p>
          <a:p>
            <a:r>
              <a:rPr lang="en-US" dirty="0" smtClean="0"/>
              <a:t>Hills </a:t>
            </a:r>
          </a:p>
          <a:p>
            <a:pPr lvl="1"/>
            <a:r>
              <a:rPr lang="en-US" dirty="0" smtClean="0"/>
              <a:t>Hill </a:t>
            </a:r>
            <a:r>
              <a:rPr lang="en-US" dirty="0" err="1" smtClean="0"/>
              <a:t>Country~just</a:t>
            </a:r>
            <a:r>
              <a:rPr lang="en-US" dirty="0" smtClean="0"/>
              <a:t> the Western edge</a:t>
            </a:r>
          </a:p>
          <a:p>
            <a:r>
              <a:rPr lang="en-US" dirty="0" smtClean="0"/>
              <a:t>Plains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http://2.bp.blogspot.com/_hdu-trn8jPc/Sh4NNknrcHI/AAAAAAAAC8g/JmhY5cgrXRM/s320/Amarilo+T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2047875" cy="1362075"/>
          </a:xfrm>
          <a:prstGeom prst="rect">
            <a:avLst/>
          </a:prstGeom>
          <a:noFill/>
        </p:spPr>
      </p:pic>
      <p:pic>
        <p:nvPicPr>
          <p:cNvPr id="5" name="Picture 4" descr="http://mw2.google.com/mw-panoramio/photos/medium/567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194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 ~ geographic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Rolling grassy lands </a:t>
            </a:r>
          </a:p>
          <a:p>
            <a:r>
              <a:rPr lang="en-US" dirty="0" smtClean="0"/>
              <a:t>Thick grasses </a:t>
            </a:r>
          </a:p>
          <a:p>
            <a:r>
              <a:rPr lang="en-US" dirty="0" smtClean="0"/>
              <a:t>Cross Timbers area - large areas of hardwood trees </a:t>
            </a:r>
          </a:p>
          <a:p>
            <a:r>
              <a:rPr lang="en-US" dirty="0" smtClean="0"/>
              <a:t>Limestone rock </a:t>
            </a:r>
          </a:p>
          <a:p>
            <a:r>
              <a:rPr lang="en-US" dirty="0" smtClean="0"/>
              <a:t>Higher elevation because limestone doesn't wear down easily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regions ~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8686800" cy="3627438"/>
          </a:xfrm>
        </p:spPr>
        <p:txBody>
          <a:bodyPr>
            <a:normAutofit/>
          </a:bodyPr>
          <a:lstStyle/>
          <a:p>
            <a:r>
              <a:rPr lang="en-US" dirty="0" smtClean="0"/>
              <a:t>Austin</a:t>
            </a:r>
          </a:p>
          <a:p>
            <a:pPr lvl="1"/>
            <a:r>
              <a:rPr lang="en-US" dirty="0" smtClean="0"/>
              <a:t>Capitol of Texas</a:t>
            </a:r>
          </a:p>
          <a:p>
            <a:pPr lvl="1"/>
            <a:r>
              <a:rPr lang="en-US" dirty="0" smtClean="0"/>
              <a:t>Located on edge of Central Plains and Gulf Coastal Plain Region</a:t>
            </a:r>
          </a:p>
          <a:p>
            <a:pPr lvl="1"/>
            <a:r>
              <a:rPr lang="en-US" dirty="0" smtClean="0"/>
              <a:t>Hilly area</a:t>
            </a:r>
          </a:p>
          <a:p>
            <a:pPr lvl="1"/>
            <a:r>
              <a:rPr lang="en-US" dirty="0" smtClean="0"/>
              <a:t>Lake Travis</a:t>
            </a:r>
          </a:p>
          <a:p>
            <a:pPr lvl="1"/>
            <a:r>
              <a:rPr lang="en-US" dirty="0" smtClean="0"/>
              <a:t>On Colorado River</a:t>
            </a:r>
          </a:p>
          <a:p>
            <a:pPr lvl="1"/>
            <a:r>
              <a:rPr lang="en-US" dirty="0" smtClean="0"/>
              <a:t>UT (major university)</a:t>
            </a:r>
            <a:endParaRPr lang="en-US" dirty="0"/>
          </a:p>
        </p:txBody>
      </p:sp>
      <p:pic>
        <p:nvPicPr>
          <p:cNvPr id="130050" name="Picture 2" descr="http://www.charter-a-bus.info/images/Texas_Capital_Building_with_walk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762500" cy="3181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Capitol Building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regions ~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8686800" cy="1722438"/>
          </a:xfrm>
        </p:spPr>
        <p:txBody>
          <a:bodyPr/>
          <a:lstStyle/>
          <a:p>
            <a:r>
              <a:rPr lang="en-US" dirty="0" smtClean="0"/>
              <a:t>Fort Worth</a:t>
            </a:r>
          </a:p>
          <a:p>
            <a:pPr lvl="1"/>
            <a:r>
              <a:rPr lang="en-US" dirty="0" smtClean="0"/>
              <a:t>Famous for cattle industry in the past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36194" name="Picture 2" descr="http://www.fortworthyesterday.com/Stockyards_Aerial_Photo-800x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4038600" cy="31652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Stockyards in 1940’s</a:t>
            </a:r>
            <a:endParaRPr lang="en-US" dirty="0"/>
          </a:p>
        </p:txBody>
      </p:sp>
      <p:pic>
        <p:nvPicPr>
          <p:cNvPr id="136196" name="Picture 4" descr="http://farm4.static.flickr.com/3524/3840391783_f8f968afc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743200"/>
            <a:ext cx="3581400" cy="22276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510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Longhorns in Stockyards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regions ~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r>
              <a:rPr lang="en-US" dirty="0" smtClean="0"/>
              <a:t>Abilene</a:t>
            </a:r>
          </a:p>
          <a:p>
            <a:pPr lvl="1"/>
            <a:r>
              <a:rPr lang="en-US" dirty="0" smtClean="0"/>
              <a:t>Two major colleges (ACU, Hardin-Simmons)</a:t>
            </a:r>
          </a:p>
          <a:p>
            <a:pPr lvl="1"/>
            <a:r>
              <a:rPr lang="en-US" dirty="0" smtClean="0"/>
              <a:t>Major stop on cattle drives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38242" name="Picture 2" descr="http://www.spartacus.schoolnet.co.uk/WWabe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105012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17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1875</a:t>
            </a:r>
            <a:endParaRPr lang="en-US" dirty="0"/>
          </a:p>
        </p:txBody>
      </p:sp>
      <p:pic>
        <p:nvPicPr>
          <p:cNvPr id="138244" name="Picture 4" descr="http://www.whitesphotography.com/images/Abilene%20aerial%20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6600"/>
            <a:ext cx="4146271" cy="2727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6172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Abilene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plains regions ~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Killeen</a:t>
            </a:r>
          </a:p>
          <a:p>
            <a:pPr lvl="1"/>
            <a:r>
              <a:rPr lang="en-US" dirty="0" smtClean="0"/>
              <a:t>Fort Hood ~ Army base</a:t>
            </a:r>
          </a:p>
          <a:p>
            <a:r>
              <a:rPr lang="en-US" dirty="0" smtClean="0"/>
              <a:t>Wichita Falls</a:t>
            </a:r>
          </a:p>
          <a:p>
            <a:pPr lvl="1"/>
            <a:r>
              <a:rPr lang="en-US" dirty="0" smtClean="0"/>
              <a:t>Farming land</a:t>
            </a:r>
          </a:p>
          <a:p>
            <a:pPr lvl="1"/>
            <a:r>
              <a:rPr lang="en-US" dirty="0" smtClean="0"/>
              <a:t>Cattle</a:t>
            </a:r>
          </a:p>
          <a:p>
            <a:pPr lvl="1"/>
            <a:r>
              <a:rPr lang="en-US" dirty="0" smtClean="0"/>
              <a:t>Cotton industry</a:t>
            </a:r>
          </a:p>
          <a:p>
            <a:r>
              <a:rPr lang="en-US" dirty="0" smtClean="0"/>
              <a:t>San Angelo</a:t>
            </a:r>
          </a:p>
          <a:p>
            <a:pPr lvl="1"/>
            <a:r>
              <a:rPr lang="en-US" dirty="0" smtClean="0"/>
              <a:t>Hunting area</a:t>
            </a:r>
          </a:p>
          <a:p>
            <a:pPr lvl="1"/>
            <a:r>
              <a:rPr lang="en-US" dirty="0" smtClean="0"/>
              <a:t>Farming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 Day 1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stop here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</TotalTime>
  <Words>648</Words>
  <Application>Microsoft Office PowerPoint</Application>
  <PresentationFormat>On-screen Show (4:3)</PresentationFormat>
  <Paragraphs>165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The regions of texas</vt:lpstr>
      <vt:lpstr>Central plains region ~ Location</vt:lpstr>
      <vt:lpstr>Central plains region ~ landforms </vt:lpstr>
      <vt:lpstr>Central plains region ~ geographic features</vt:lpstr>
      <vt:lpstr>Central plains regions ~ important cities</vt:lpstr>
      <vt:lpstr>Central plains regions ~ important cities</vt:lpstr>
      <vt:lpstr>Central plains regions ~ important cities</vt:lpstr>
      <vt:lpstr>Central plains regions ~ important cities</vt:lpstr>
      <vt:lpstr>End Day 1 stop here </vt:lpstr>
      <vt:lpstr>Regions of texas</vt:lpstr>
      <vt:lpstr>Central plains region ~ Climate</vt:lpstr>
      <vt:lpstr>Central plains region ~ Climate</vt:lpstr>
      <vt:lpstr>Central plains region ~ Plants</vt:lpstr>
      <vt:lpstr>Central plains region ~ Animals</vt:lpstr>
      <vt:lpstr>Central plains region ~ Animals</vt:lpstr>
      <vt:lpstr>Central plains region ~ Animals</vt:lpstr>
      <vt:lpstr>End of day 2 Stop here </vt:lpstr>
      <vt:lpstr>Regions of texas</vt:lpstr>
      <vt:lpstr>Central plains region ~ Natural Resources</vt:lpstr>
      <vt:lpstr>Central plains region ~Industry</vt:lpstr>
      <vt:lpstr>Slide 21</vt:lpstr>
      <vt:lpstr>Central plains region ~Industry</vt:lpstr>
      <vt:lpstr>Central plains region ~Industry</vt:lpstr>
      <vt:lpstr>Central plains assessment</vt:lpstr>
      <vt:lpstr>End of central plains region</vt:lpstr>
    </vt:vector>
  </TitlesOfParts>
  <Company>DentonISD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regions of texas</dc:title>
  <dc:creator>Denton ISD</dc:creator>
  <cp:lastModifiedBy>Denton ISD</cp:lastModifiedBy>
  <cp:revision>1</cp:revision>
  <dcterms:created xsi:type="dcterms:W3CDTF">2011-09-30T21:15:23Z</dcterms:created>
  <dcterms:modified xsi:type="dcterms:W3CDTF">2011-09-30T21:17:39Z</dcterms:modified>
</cp:coreProperties>
</file>