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757" r:id="rId3"/>
    <p:sldId id="882" r:id="rId4"/>
    <p:sldId id="864" r:id="rId5"/>
    <p:sldId id="865" r:id="rId6"/>
    <p:sldId id="859" r:id="rId7"/>
    <p:sldId id="862" r:id="rId8"/>
    <p:sldId id="861" r:id="rId9"/>
    <p:sldId id="782" r:id="rId10"/>
    <p:sldId id="830" r:id="rId11"/>
    <p:sldId id="894" r:id="rId12"/>
    <p:sldId id="895" r:id="rId13"/>
    <p:sldId id="897" r:id="rId14"/>
    <p:sldId id="899" r:id="rId15"/>
    <p:sldId id="866" r:id="rId16"/>
    <p:sldId id="868" r:id="rId17"/>
    <p:sldId id="893" r:id="rId18"/>
    <p:sldId id="892" r:id="rId19"/>
    <p:sldId id="901" r:id="rId20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71634" autoAdjust="0"/>
  </p:normalViewPr>
  <p:slideViewPr>
    <p:cSldViewPr>
      <p:cViewPr varScale="1">
        <p:scale>
          <a:sx n="83" d="100"/>
          <a:sy n="83" d="100"/>
        </p:scale>
        <p:origin x="273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01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99BC8-3FB9-4E2F-AA00-DAB03AA2157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36492-7C2E-425B-8299-185B2E6A9488}">
      <dgm:prSet phldrT="[Text]"/>
      <dgm:spPr/>
      <dgm:t>
        <a:bodyPr/>
        <a:lstStyle/>
        <a:p>
          <a:r>
            <a:rPr lang="en-US" dirty="0" smtClean="0"/>
            <a:t>Standards</a:t>
          </a:r>
          <a:endParaRPr lang="en-US" dirty="0"/>
        </a:p>
      </dgm:t>
    </dgm:pt>
    <dgm:pt modelId="{7CFCB6D8-24C2-4570-9941-804AE50F07C8}" type="parTrans" cxnId="{76B8D605-3EFD-430F-9C20-3A9BEB709E7E}">
      <dgm:prSet/>
      <dgm:spPr/>
      <dgm:t>
        <a:bodyPr/>
        <a:lstStyle/>
        <a:p>
          <a:endParaRPr lang="en-US"/>
        </a:p>
      </dgm:t>
    </dgm:pt>
    <dgm:pt modelId="{ADF06ECD-B4DC-4D42-B8C5-E0EEDECB7B36}" type="sibTrans" cxnId="{76B8D605-3EFD-430F-9C20-3A9BEB709E7E}">
      <dgm:prSet/>
      <dgm:spPr/>
      <dgm:t>
        <a:bodyPr/>
        <a:lstStyle/>
        <a:p>
          <a:endParaRPr lang="en-US"/>
        </a:p>
      </dgm:t>
    </dgm:pt>
    <dgm:pt modelId="{E37A2F81-8B0C-4398-8984-958C3C717AE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Model of Professional Growth</a:t>
          </a:r>
          <a:endParaRPr lang="en-US" dirty="0"/>
        </a:p>
      </dgm:t>
    </dgm:pt>
    <dgm:pt modelId="{1CED5697-AB9B-4F3F-84DB-F63B9A9EA807}" type="parTrans" cxnId="{A55D5D70-1E17-4ACC-8423-2DB5A9E34CE5}">
      <dgm:prSet/>
      <dgm:spPr/>
      <dgm:t>
        <a:bodyPr/>
        <a:lstStyle/>
        <a:p>
          <a:endParaRPr lang="en-US"/>
        </a:p>
      </dgm:t>
    </dgm:pt>
    <dgm:pt modelId="{FE908B30-E623-44DF-B517-B22D1DE02B1F}" type="sibTrans" cxnId="{A55D5D70-1E17-4ACC-8423-2DB5A9E34CE5}">
      <dgm:prSet/>
      <dgm:spPr/>
      <dgm:t>
        <a:bodyPr/>
        <a:lstStyle/>
        <a:p>
          <a:endParaRPr lang="en-US"/>
        </a:p>
      </dgm:t>
    </dgm:pt>
    <dgm:pt modelId="{60B5E541-0290-4A07-8ADE-AB7B3FC2723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Professional Learning Partner</a:t>
          </a:r>
          <a:endParaRPr lang="en-US" dirty="0"/>
        </a:p>
      </dgm:t>
    </dgm:pt>
    <dgm:pt modelId="{74C6078C-038E-4E23-851E-9D036F87A99A}" type="parTrans" cxnId="{E2ACA45C-BB53-401C-94BE-9F54D5816654}">
      <dgm:prSet/>
      <dgm:spPr/>
      <dgm:t>
        <a:bodyPr/>
        <a:lstStyle/>
        <a:p>
          <a:endParaRPr lang="en-US"/>
        </a:p>
      </dgm:t>
    </dgm:pt>
    <dgm:pt modelId="{47EE8CAD-04C3-4CD1-BD43-BE50F6D650D2}" type="sibTrans" cxnId="{E2ACA45C-BB53-401C-94BE-9F54D5816654}">
      <dgm:prSet/>
      <dgm:spPr/>
      <dgm:t>
        <a:bodyPr/>
        <a:lstStyle/>
        <a:p>
          <a:endParaRPr lang="en-US"/>
        </a:p>
      </dgm:t>
    </dgm:pt>
    <dgm:pt modelId="{9DC8BF95-7929-4BEC-9BD3-168B4272A08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Student-Centered Model</a:t>
          </a:r>
          <a:endParaRPr lang="en-US" dirty="0"/>
        </a:p>
      </dgm:t>
    </dgm:pt>
    <dgm:pt modelId="{F9E5CD22-0E51-422D-B3CE-6C57E3360DF7}" type="parTrans" cxnId="{9CC5565F-5B67-497F-A3D5-7ABCEA9ED241}">
      <dgm:prSet/>
      <dgm:spPr/>
      <dgm:t>
        <a:bodyPr/>
        <a:lstStyle/>
        <a:p>
          <a:endParaRPr lang="en-US"/>
        </a:p>
      </dgm:t>
    </dgm:pt>
    <dgm:pt modelId="{A6F08E21-8019-49C7-B72C-F962C146C82F}" type="sibTrans" cxnId="{9CC5565F-5B67-497F-A3D5-7ABCEA9ED241}">
      <dgm:prSet/>
      <dgm:spPr/>
      <dgm:t>
        <a:bodyPr/>
        <a:lstStyle/>
        <a:p>
          <a:endParaRPr lang="en-US"/>
        </a:p>
      </dgm:t>
    </dgm:pt>
    <dgm:pt modelId="{2379866C-E8AB-48FA-9492-9B601FA2406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Created by Teachers for Teachers</a:t>
          </a:r>
          <a:endParaRPr lang="en-US" dirty="0"/>
        </a:p>
      </dgm:t>
    </dgm:pt>
    <dgm:pt modelId="{5866F125-5B7B-4052-B6E1-23D6CF1562E9}" type="parTrans" cxnId="{D2CB4379-AB6A-4990-8554-A1FDF596BF79}">
      <dgm:prSet/>
      <dgm:spPr/>
      <dgm:t>
        <a:bodyPr/>
        <a:lstStyle/>
        <a:p>
          <a:endParaRPr lang="en-US"/>
        </a:p>
      </dgm:t>
    </dgm:pt>
    <dgm:pt modelId="{7EE6341E-A795-49CE-B56A-57B48800DD90}" type="sibTrans" cxnId="{D2CB4379-AB6A-4990-8554-A1FDF596BF79}">
      <dgm:prSet/>
      <dgm:spPr/>
      <dgm:t>
        <a:bodyPr/>
        <a:lstStyle/>
        <a:p>
          <a:endParaRPr lang="en-US"/>
        </a:p>
      </dgm:t>
    </dgm:pt>
    <dgm:pt modelId="{241DA994-A34B-4AD2-BBF8-DED54FDF315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System of Coaching and Support</a:t>
          </a:r>
          <a:endParaRPr lang="en-US" dirty="0"/>
        </a:p>
      </dgm:t>
    </dgm:pt>
    <dgm:pt modelId="{7359C1E6-B8E4-4436-BD9D-23FB9BEAE04F}" type="parTrans" cxnId="{4206E2E6-CAD1-4BC9-9F45-A491D4731923}">
      <dgm:prSet/>
      <dgm:spPr/>
      <dgm:t>
        <a:bodyPr/>
        <a:lstStyle/>
        <a:p>
          <a:endParaRPr lang="en-US"/>
        </a:p>
      </dgm:t>
    </dgm:pt>
    <dgm:pt modelId="{282DA19C-DF20-4981-AAEE-042B05E9D616}" type="sibTrans" cxnId="{4206E2E6-CAD1-4BC9-9F45-A491D4731923}">
      <dgm:prSet/>
      <dgm:spPr/>
      <dgm:t>
        <a:bodyPr/>
        <a:lstStyle/>
        <a:p>
          <a:endParaRPr lang="en-US"/>
        </a:p>
      </dgm:t>
    </dgm:pt>
    <dgm:pt modelId="{9253F254-D9D6-4853-9FE5-9A60BED7B192}" type="pres">
      <dgm:prSet presAssocID="{D0499BC8-3FB9-4E2F-AA00-DAB03AA215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0F99E-A23D-4C90-9398-3FD210EB6B27}" type="pres">
      <dgm:prSet presAssocID="{60036492-7C2E-425B-8299-185B2E6A9488}" presName="centerShape" presStyleLbl="node0" presStyleIdx="0" presStyleCnt="1"/>
      <dgm:spPr/>
      <dgm:t>
        <a:bodyPr/>
        <a:lstStyle/>
        <a:p>
          <a:endParaRPr lang="en-US"/>
        </a:p>
      </dgm:t>
    </dgm:pt>
    <dgm:pt modelId="{5F01E07F-686E-469C-9632-B969580A9C1F}" type="pres">
      <dgm:prSet presAssocID="{E37A2F81-8B0C-4398-8984-958C3C717AEB}" presName="node" presStyleLbl="node1" presStyleIdx="0" presStyleCnt="5" custScaleX="119798" custScaleY="10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9CB97-8AF8-4250-AEB7-3D5AE2D97D97}" type="pres">
      <dgm:prSet presAssocID="{E37A2F81-8B0C-4398-8984-958C3C717AEB}" presName="dummy" presStyleCnt="0"/>
      <dgm:spPr/>
    </dgm:pt>
    <dgm:pt modelId="{E5FDC77F-4B23-4EE1-817A-F37A2A673641}" type="pres">
      <dgm:prSet presAssocID="{FE908B30-E623-44DF-B517-B22D1DE02B1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073E6EF-0339-4A5F-B40F-6FD0333443E1}" type="pres">
      <dgm:prSet presAssocID="{241DA994-A34B-4AD2-BBF8-DED54FDF315E}" presName="node" presStyleLbl="node1" presStyleIdx="1" presStyleCnt="5" custScaleX="119798" custScaleY="10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F7A55-1E57-4A4A-8F84-8C752606EDCA}" type="pres">
      <dgm:prSet presAssocID="{241DA994-A34B-4AD2-BBF8-DED54FDF315E}" presName="dummy" presStyleCnt="0"/>
      <dgm:spPr/>
    </dgm:pt>
    <dgm:pt modelId="{9032195B-CDAE-48A1-B215-F7BA56F9D068}" type="pres">
      <dgm:prSet presAssocID="{282DA19C-DF20-4981-AAEE-042B05E9D61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B9908B5-A356-46D8-9983-F5B4F75F2CCF}" type="pres">
      <dgm:prSet presAssocID="{60B5E541-0290-4A07-8ADE-AB7B3FC27231}" presName="node" presStyleLbl="node1" presStyleIdx="2" presStyleCnt="5" custScaleX="119798" custScaleY="109208" custRadScaleRad="100721" custRadScaleInc="-5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F6311-0C74-4EC8-A978-5D9FC25C7F61}" type="pres">
      <dgm:prSet presAssocID="{60B5E541-0290-4A07-8ADE-AB7B3FC27231}" presName="dummy" presStyleCnt="0"/>
      <dgm:spPr/>
    </dgm:pt>
    <dgm:pt modelId="{BBCE7333-857C-4A43-80BB-22E8FC27C357}" type="pres">
      <dgm:prSet presAssocID="{47EE8CAD-04C3-4CD1-BD43-BE50F6D650D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028A5FE-3E9B-437E-B676-4EB44592EC1D}" type="pres">
      <dgm:prSet presAssocID="{9DC8BF95-7929-4BEC-9BD3-168B4272A08E}" presName="node" presStyleLbl="node1" presStyleIdx="3" presStyleCnt="5" custScaleX="119798" custScaleY="10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B25C8-783C-4A91-A98C-0FE73FA0E709}" type="pres">
      <dgm:prSet presAssocID="{9DC8BF95-7929-4BEC-9BD3-168B4272A08E}" presName="dummy" presStyleCnt="0"/>
      <dgm:spPr/>
    </dgm:pt>
    <dgm:pt modelId="{4B4424EF-46BB-4B8D-B9C4-E8AB14DD797B}" type="pres">
      <dgm:prSet presAssocID="{A6F08E21-8019-49C7-B72C-F962C146C82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31B6E35-57CF-4E4F-97AA-E2F64AF36968}" type="pres">
      <dgm:prSet presAssocID="{2379866C-E8AB-48FA-9492-9B601FA24069}" presName="node" presStyleLbl="node1" presStyleIdx="4" presStyleCnt="5" custScaleX="119798" custScaleY="10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7FDF6-49FF-47BE-85AC-4BE35D5F066B}" type="pres">
      <dgm:prSet presAssocID="{2379866C-E8AB-48FA-9492-9B601FA24069}" presName="dummy" presStyleCnt="0"/>
      <dgm:spPr/>
    </dgm:pt>
    <dgm:pt modelId="{C82F5583-3546-4091-88A6-4F320A4A5A42}" type="pres">
      <dgm:prSet presAssocID="{7EE6341E-A795-49CE-B56A-57B48800DD9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266AFFF-F5BE-451C-9C6C-B21FB1912EEB}" type="presOf" srcId="{FE908B30-E623-44DF-B517-B22D1DE02B1F}" destId="{E5FDC77F-4B23-4EE1-817A-F37A2A673641}" srcOrd="0" destOrd="0" presId="urn:microsoft.com/office/officeart/2005/8/layout/radial6"/>
    <dgm:cxn modelId="{E2A58E91-6229-4C6D-B815-F236E092E21C}" type="presOf" srcId="{D0499BC8-3FB9-4E2F-AA00-DAB03AA21576}" destId="{9253F254-D9D6-4853-9FE5-9A60BED7B192}" srcOrd="0" destOrd="0" presId="urn:microsoft.com/office/officeart/2005/8/layout/radial6"/>
    <dgm:cxn modelId="{4206E2E6-CAD1-4BC9-9F45-A491D4731923}" srcId="{60036492-7C2E-425B-8299-185B2E6A9488}" destId="{241DA994-A34B-4AD2-BBF8-DED54FDF315E}" srcOrd="1" destOrd="0" parTransId="{7359C1E6-B8E4-4436-BD9D-23FB9BEAE04F}" sibTransId="{282DA19C-DF20-4981-AAEE-042B05E9D616}"/>
    <dgm:cxn modelId="{D78318DA-3B5F-4B3B-A844-F5E6E5048D40}" type="presOf" srcId="{282DA19C-DF20-4981-AAEE-042B05E9D616}" destId="{9032195B-CDAE-48A1-B215-F7BA56F9D068}" srcOrd="0" destOrd="0" presId="urn:microsoft.com/office/officeart/2005/8/layout/radial6"/>
    <dgm:cxn modelId="{4AE43DF0-C391-4CF4-898F-9F6E0BC906AC}" type="presOf" srcId="{E37A2F81-8B0C-4398-8984-958C3C717AEB}" destId="{5F01E07F-686E-469C-9632-B969580A9C1F}" srcOrd="0" destOrd="0" presId="urn:microsoft.com/office/officeart/2005/8/layout/radial6"/>
    <dgm:cxn modelId="{16897806-5749-4017-B916-E7A0B988427C}" type="presOf" srcId="{47EE8CAD-04C3-4CD1-BD43-BE50F6D650D2}" destId="{BBCE7333-857C-4A43-80BB-22E8FC27C357}" srcOrd="0" destOrd="0" presId="urn:microsoft.com/office/officeart/2005/8/layout/radial6"/>
    <dgm:cxn modelId="{A55D5D70-1E17-4ACC-8423-2DB5A9E34CE5}" srcId="{60036492-7C2E-425B-8299-185B2E6A9488}" destId="{E37A2F81-8B0C-4398-8984-958C3C717AEB}" srcOrd="0" destOrd="0" parTransId="{1CED5697-AB9B-4F3F-84DB-F63B9A9EA807}" sibTransId="{FE908B30-E623-44DF-B517-B22D1DE02B1F}"/>
    <dgm:cxn modelId="{CB307556-EFF4-475F-9548-A20385A73992}" type="presOf" srcId="{9DC8BF95-7929-4BEC-9BD3-168B4272A08E}" destId="{C028A5FE-3E9B-437E-B676-4EB44592EC1D}" srcOrd="0" destOrd="0" presId="urn:microsoft.com/office/officeart/2005/8/layout/radial6"/>
    <dgm:cxn modelId="{76B8D605-3EFD-430F-9C20-3A9BEB709E7E}" srcId="{D0499BC8-3FB9-4E2F-AA00-DAB03AA21576}" destId="{60036492-7C2E-425B-8299-185B2E6A9488}" srcOrd="0" destOrd="0" parTransId="{7CFCB6D8-24C2-4570-9941-804AE50F07C8}" sibTransId="{ADF06ECD-B4DC-4D42-B8C5-E0EEDECB7B36}"/>
    <dgm:cxn modelId="{C8449A69-DCF7-4E04-9885-EBC411505F90}" type="presOf" srcId="{A6F08E21-8019-49C7-B72C-F962C146C82F}" destId="{4B4424EF-46BB-4B8D-B9C4-E8AB14DD797B}" srcOrd="0" destOrd="0" presId="urn:microsoft.com/office/officeart/2005/8/layout/radial6"/>
    <dgm:cxn modelId="{E2ACA45C-BB53-401C-94BE-9F54D5816654}" srcId="{60036492-7C2E-425B-8299-185B2E6A9488}" destId="{60B5E541-0290-4A07-8ADE-AB7B3FC27231}" srcOrd="2" destOrd="0" parTransId="{74C6078C-038E-4E23-851E-9D036F87A99A}" sibTransId="{47EE8CAD-04C3-4CD1-BD43-BE50F6D650D2}"/>
    <dgm:cxn modelId="{D2CB4379-AB6A-4990-8554-A1FDF596BF79}" srcId="{60036492-7C2E-425B-8299-185B2E6A9488}" destId="{2379866C-E8AB-48FA-9492-9B601FA24069}" srcOrd="4" destOrd="0" parTransId="{5866F125-5B7B-4052-B6E1-23D6CF1562E9}" sibTransId="{7EE6341E-A795-49CE-B56A-57B48800DD90}"/>
    <dgm:cxn modelId="{9CC5565F-5B67-497F-A3D5-7ABCEA9ED241}" srcId="{60036492-7C2E-425B-8299-185B2E6A9488}" destId="{9DC8BF95-7929-4BEC-9BD3-168B4272A08E}" srcOrd="3" destOrd="0" parTransId="{F9E5CD22-0E51-422D-B3CE-6C57E3360DF7}" sibTransId="{A6F08E21-8019-49C7-B72C-F962C146C82F}"/>
    <dgm:cxn modelId="{4B617783-1F1B-4970-9F24-2EAB1504C9CE}" type="presOf" srcId="{60036492-7C2E-425B-8299-185B2E6A9488}" destId="{B260F99E-A23D-4C90-9398-3FD210EB6B27}" srcOrd="0" destOrd="0" presId="urn:microsoft.com/office/officeart/2005/8/layout/radial6"/>
    <dgm:cxn modelId="{3D387890-E265-47FC-BF81-60ECBBC0E29F}" type="presOf" srcId="{241DA994-A34B-4AD2-BBF8-DED54FDF315E}" destId="{5073E6EF-0339-4A5F-B40F-6FD0333443E1}" srcOrd="0" destOrd="0" presId="urn:microsoft.com/office/officeart/2005/8/layout/radial6"/>
    <dgm:cxn modelId="{543A1DB6-EBB4-41B1-9DA1-6E06724F0789}" type="presOf" srcId="{2379866C-E8AB-48FA-9492-9B601FA24069}" destId="{631B6E35-57CF-4E4F-97AA-E2F64AF36968}" srcOrd="0" destOrd="0" presId="urn:microsoft.com/office/officeart/2005/8/layout/radial6"/>
    <dgm:cxn modelId="{F9AE48E1-7654-4275-A6C1-61827DFAAD54}" type="presOf" srcId="{7EE6341E-A795-49CE-B56A-57B48800DD90}" destId="{C82F5583-3546-4091-88A6-4F320A4A5A42}" srcOrd="0" destOrd="0" presId="urn:microsoft.com/office/officeart/2005/8/layout/radial6"/>
    <dgm:cxn modelId="{8F2B20D4-DF30-4E15-8EF7-E8F9EF459B6B}" type="presOf" srcId="{60B5E541-0290-4A07-8ADE-AB7B3FC27231}" destId="{BB9908B5-A356-46D8-9983-F5B4F75F2CCF}" srcOrd="0" destOrd="0" presId="urn:microsoft.com/office/officeart/2005/8/layout/radial6"/>
    <dgm:cxn modelId="{D84CA6F7-9BED-4FEB-BC51-569E00FC0A9B}" type="presParOf" srcId="{9253F254-D9D6-4853-9FE5-9A60BED7B192}" destId="{B260F99E-A23D-4C90-9398-3FD210EB6B27}" srcOrd="0" destOrd="0" presId="urn:microsoft.com/office/officeart/2005/8/layout/radial6"/>
    <dgm:cxn modelId="{239522C2-5639-4FB4-A46D-B887B9D66C05}" type="presParOf" srcId="{9253F254-D9D6-4853-9FE5-9A60BED7B192}" destId="{5F01E07F-686E-469C-9632-B969580A9C1F}" srcOrd="1" destOrd="0" presId="urn:microsoft.com/office/officeart/2005/8/layout/radial6"/>
    <dgm:cxn modelId="{8C1D5DA9-BB7B-4832-8D8A-5CF94DFEA00E}" type="presParOf" srcId="{9253F254-D9D6-4853-9FE5-9A60BED7B192}" destId="{7769CB97-8AF8-4250-AEB7-3D5AE2D97D97}" srcOrd="2" destOrd="0" presId="urn:microsoft.com/office/officeart/2005/8/layout/radial6"/>
    <dgm:cxn modelId="{B0C7D227-DBB5-4C32-B369-A69B8C4F4351}" type="presParOf" srcId="{9253F254-D9D6-4853-9FE5-9A60BED7B192}" destId="{E5FDC77F-4B23-4EE1-817A-F37A2A673641}" srcOrd="3" destOrd="0" presId="urn:microsoft.com/office/officeart/2005/8/layout/radial6"/>
    <dgm:cxn modelId="{BFD6688B-EAB5-462B-AC95-0D99D214FD40}" type="presParOf" srcId="{9253F254-D9D6-4853-9FE5-9A60BED7B192}" destId="{5073E6EF-0339-4A5F-B40F-6FD0333443E1}" srcOrd="4" destOrd="0" presId="urn:microsoft.com/office/officeart/2005/8/layout/radial6"/>
    <dgm:cxn modelId="{DCAD78A2-CBBB-4E97-8E07-F8FF7172B6CD}" type="presParOf" srcId="{9253F254-D9D6-4853-9FE5-9A60BED7B192}" destId="{F25F7A55-1E57-4A4A-8F84-8C752606EDCA}" srcOrd="5" destOrd="0" presId="urn:microsoft.com/office/officeart/2005/8/layout/radial6"/>
    <dgm:cxn modelId="{D99217CE-9393-4DD1-A5D7-1CF5D543AE86}" type="presParOf" srcId="{9253F254-D9D6-4853-9FE5-9A60BED7B192}" destId="{9032195B-CDAE-48A1-B215-F7BA56F9D068}" srcOrd="6" destOrd="0" presId="urn:microsoft.com/office/officeart/2005/8/layout/radial6"/>
    <dgm:cxn modelId="{BAAFF975-3C13-4AB1-91EE-21D9B98B29F2}" type="presParOf" srcId="{9253F254-D9D6-4853-9FE5-9A60BED7B192}" destId="{BB9908B5-A356-46D8-9983-F5B4F75F2CCF}" srcOrd="7" destOrd="0" presId="urn:microsoft.com/office/officeart/2005/8/layout/radial6"/>
    <dgm:cxn modelId="{CD1BF69D-D3E5-4864-8EB4-DAB59B12BE35}" type="presParOf" srcId="{9253F254-D9D6-4853-9FE5-9A60BED7B192}" destId="{7D5F6311-0C74-4EC8-A978-5D9FC25C7F61}" srcOrd="8" destOrd="0" presId="urn:microsoft.com/office/officeart/2005/8/layout/radial6"/>
    <dgm:cxn modelId="{6EEB35D9-7D6B-4E83-8296-0E64F6133E3E}" type="presParOf" srcId="{9253F254-D9D6-4853-9FE5-9A60BED7B192}" destId="{BBCE7333-857C-4A43-80BB-22E8FC27C357}" srcOrd="9" destOrd="0" presId="urn:microsoft.com/office/officeart/2005/8/layout/radial6"/>
    <dgm:cxn modelId="{D5A70B20-2986-48D6-BEC5-FCEE2B10A60B}" type="presParOf" srcId="{9253F254-D9D6-4853-9FE5-9A60BED7B192}" destId="{C028A5FE-3E9B-437E-B676-4EB44592EC1D}" srcOrd="10" destOrd="0" presId="urn:microsoft.com/office/officeart/2005/8/layout/radial6"/>
    <dgm:cxn modelId="{05901502-EDFF-44EF-9ECC-FD8605E30D98}" type="presParOf" srcId="{9253F254-D9D6-4853-9FE5-9A60BED7B192}" destId="{8ADB25C8-783C-4A91-A98C-0FE73FA0E709}" srcOrd="11" destOrd="0" presId="urn:microsoft.com/office/officeart/2005/8/layout/radial6"/>
    <dgm:cxn modelId="{FFFE837A-992F-4BED-A52C-29F044486FA2}" type="presParOf" srcId="{9253F254-D9D6-4853-9FE5-9A60BED7B192}" destId="{4B4424EF-46BB-4B8D-B9C4-E8AB14DD797B}" srcOrd="12" destOrd="0" presId="urn:microsoft.com/office/officeart/2005/8/layout/radial6"/>
    <dgm:cxn modelId="{6807D6B7-A6D6-4233-86AA-D401B4588D53}" type="presParOf" srcId="{9253F254-D9D6-4853-9FE5-9A60BED7B192}" destId="{631B6E35-57CF-4E4F-97AA-E2F64AF36968}" srcOrd="13" destOrd="0" presId="urn:microsoft.com/office/officeart/2005/8/layout/radial6"/>
    <dgm:cxn modelId="{4A06D4D2-7EBD-4DBC-9B2A-B45D90A2A7A1}" type="presParOf" srcId="{9253F254-D9D6-4853-9FE5-9A60BED7B192}" destId="{F1E7FDF6-49FF-47BE-85AC-4BE35D5F066B}" srcOrd="14" destOrd="0" presId="urn:microsoft.com/office/officeart/2005/8/layout/radial6"/>
    <dgm:cxn modelId="{6E844909-EF78-4D70-B1D3-DB5033EEC76F}" type="presParOf" srcId="{9253F254-D9D6-4853-9FE5-9A60BED7B192}" destId="{C82F5583-3546-4091-88A6-4F320A4A5A4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7ABC3-418B-41DC-87CB-4DE6EFFC0BA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C6F3C7B-4D49-4611-AE4D-9BDC45FB3DE7}">
      <dgm:prSet phldrT="[Text]" custT="1"/>
      <dgm:spPr/>
      <dgm:t>
        <a:bodyPr/>
        <a:lstStyle/>
        <a:p>
          <a:r>
            <a:rPr lang="en-US" sz="2000" b="1" dirty="0" smtClean="0"/>
            <a:t>Goal-Setting and Professional Development Process</a:t>
          </a:r>
        </a:p>
      </dgm:t>
    </dgm:pt>
    <dgm:pt modelId="{B75071B4-9A0B-416F-9CA5-5F2D26ACB923}" type="parTrans" cxnId="{D38EC675-2A15-47F8-8452-B5E20B690493}">
      <dgm:prSet/>
      <dgm:spPr/>
      <dgm:t>
        <a:bodyPr/>
        <a:lstStyle/>
        <a:p>
          <a:endParaRPr lang="en-US" sz="1800"/>
        </a:p>
      </dgm:t>
    </dgm:pt>
    <dgm:pt modelId="{42112DDB-5D03-4DC4-90D9-22D606022080}" type="sibTrans" cxnId="{D38EC675-2A15-47F8-8452-B5E20B690493}">
      <dgm:prSet/>
      <dgm:spPr/>
      <dgm:t>
        <a:bodyPr/>
        <a:lstStyle/>
        <a:p>
          <a:endParaRPr lang="en-US" sz="1800"/>
        </a:p>
      </dgm:t>
    </dgm:pt>
    <dgm:pt modelId="{54707DB4-69CE-4E3A-9520-384279477F9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2000" b="1" dirty="0" smtClean="0"/>
            <a:t>Ongoing System of Support</a:t>
          </a:r>
        </a:p>
        <a:p>
          <a:pPr>
            <a:spcAft>
              <a:spcPct val="35000"/>
            </a:spcAft>
          </a:pPr>
          <a:r>
            <a:rPr lang="en-US" sz="1600" b="1" dirty="0" smtClean="0"/>
            <a:t>Formative Reviews and Recalculating</a:t>
          </a:r>
          <a:endParaRPr lang="en-US" sz="1600" b="1" dirty="0"/>
        </a:p>
      </dgm:t>
    </dgm:pt>
    <dgm:pt modelId="{0BF3265F-029F-4077-86E8-0F41DC49478C}" type="parTrans" cxnId="{58393C32-E04C-464A-BED2-742B629A2313}">
      <dgm:prSet/>
      <dgm:spPr/>
      <dgm:t>
        <a:bodyPr/>
        <a:lstStyle/>
        <a:p>
          <a:endParaRPr lang="en-US" sz="1800"/>
        </a:p>
      </dgm:t>
    </dgm:pt>
    <dgm:pt modelId="{1DFD9D1D-DA32-479A-BCD7-9BE6E0A668EF}" type="sibTrans" cxnId="{58393C32-E04C-464A-BED2-742B629A2313}">
      <dgm:prSet/>
      <dgm:spPr/>
      <dgm:t>
        <a:bodyPr/>
        <a:lstStyle/>
        <a:p>
          <a:endParaRPr lang="en-US" sz="1800"/>
        </a:p>
      </dgm:t>
    </dgm:pt>
    <dgm:pt modelId="{23EF560B-96B2-40DF-8918-4846EE2D9A6E}">
      <dgm:prSet phldrT="[Text]" custT="1"/>
      <dgm:spPr/>
      <dgm:t>
        <a:bodyPr/>
        <a:lstStyle/>
        <a:p>
          <a:r>
            <a:rPr lang="en-US" sz="2000" b="1" dirty="0" smtClean="0"/>
            <a:t>Coaching Model</a:t>
          </a:r>
        </a:p>
        <a:p>
          <a:r>
            <a:rPr lang="en-US" sz="1600" b="1" dirty="0" smtClean="0"/>
            <a:t>Pre-Conference, Observation, Post-Conference</a:t>
          </a:r>
          <a:endParaRPr lang="en-US" sz="1400" dirty="0" smtClean="0"/>
        </a:p>
      </dgm:t>
    </dgm:pt>
    <dgm:pt modelId="{65F61DA6-1E90-4932-B735-8E05E25F1BED}" type="parTrans" cxnId="{4F8174D1-DFE2-4397-AB07-2C39D763A84A}">
      <dgm:prSet/>
      <dgm:spPr/>
      <dgm:t>
        <a:bodyPr/>
        <a:lstStyle/>
        <a:p>
          <a:endParaRPr lang="en-US" sz="1800"/>
        </a:p>
      </dgm:t>
    </dgm:pt>
    <dgm:pt modelId="{581A31A8-7546-44AB-B6EE-8D9BB6F016CD}" type="sibTrans" cxnId="{4F8174D1-DFE2-4397-AB07-2C39D763A84A}">
      <dgm:prSet/>
      <dgm:spPr/>
      <dgm:t>
        <a:bodyPr/>
        <a:lstStyle/>
        <a:p>
          <a:endParaRPr lang="en-US" sz="1800"/>
        </a:p>
      </dgm:t>
    </dgm:pt>
    <dgm:pt modelId="{71ABAC0D-CCE3-41D2-AF74-4C1B1695D567}" type="pres">
      <dgm:prSet presAssocID="{6EF7ABC3-418B-41DC-87CB-4DE6EFFC0BA5}" presName="compositeShape" presStyleCnt="0">
        <dgm:presLayoutVars>
          <dgm:chMax val="7"/>
          <dgm:dir/>
          <dgm:resizeHandles val="exact"/>
        </dgm:presLayoutVars>
      </dgm:prSet>
      <dgm:spPr/>
    </dgm:pt>
    <dgm:pt modelId="{E8B103E5-0E15-47E0-8370-29ED536647E1}" type="pres">
      <dgm:prSet presAssocID="{6EF7ABC3-418B-41DC-87CB-4DE6EFFC0BA5}" presName="wedge1" presStyleLbl="node1" presStyleIdx="0" presStyleCnt="3"/>
      <dgm:spPr/>
      <dgm:t>
        <a:bodyPr/>
        <a:lstStyle/>
        <a:p>
          <a:endParaRPr lang="en-US"/>
        </a:p>
      </dgm:t>
    </dgm:pt>
    <dgm:pt modelId="{F60D7D48-0DFD-4A33-95D8-A72A82DE1F38}" type="pres">
      <dgm:prSet presAssocID="{6EF7ABC3-418B-41DC-87CB-4DE6EFFC0BA5}" presName="dummy1a" presStyleCnt="0"/>
      <dgm:spPr/>
    </dgm:pt>
    <dgm:pt modelId="{F1B3DA2D-3FCE-4FE3-B199-F068688754AE}" type="pres">
      <dgm:prSet presAssocID="{6EF7ABC3-418B-41DC-87CB-4DE6EFFC0BA5}" presName="dummy1b" presStyleCnt="0"/>
      <dgm:spPr/>
    </dgm:pt>
    <dgm:pt modelId="{1917B623-5462-4797-B07F-2A21537B11D0}" type="pres">
      <dgm:prSet presAssocID="{6EF7ABC3-418B-41DC-87CB-4DE6EFFC0B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9BCB-5530-4308-B307-67127C8AA6D9}" type="pres">
      <dgm:prSet presAssocID="{6EF7ABC3-418B-41DC-87CB-4DE6EFFC0BA5}" presName="wedge2" presStyleLbl="node1" presStyleIdx="1" presStyleCnt="3"/>
      <dgm:spPr/>
      <dgm:t>
        <a:bodyPr/>
        <a:lstStyle/>
        <a:p>
          <a:endParaRPr lang="en-US"/>
        </a:p>
      </dgm:t>
    </dgm:pt>
    <dgm:pt modelId="{F2E98DF1-7296-4918-AD8D-13BC47218BD0}" type="pres">
      <dgm:prSet presAssocID="{6EF7ABC3-418B-41DC-87CB-4DE6EFFC0BA5}" presName="dummy2a" presStyleCnt="0"/>
      <dgm:spPr/>
    </dgm:pt>
    <dgm:pt modelId="{A628B956-DB56-484C-9773-B973C95A99AA}" type="pres">
      <dgm:prSet presAssocID="{6EF7ABC3-418B-41DC-87CB-4DE6EFFC0BA5}" presName="dummy2b" presStyleCnt="0"/>
      <dgm:spPr/>
    </dgm:pt>
    <dgm:pt modelId="{D42CB42A-8A11-4774-8AA9-67B534FB9C08}" type="pres">
      <dgm:prSet presAssocID="{6EF7ABC3-418B-41DC-87CB-4DE6EFFC0B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F5506-A384-4CDD-A583-4C4F44E9D7B5}" type="pres">
      <dgm:prSet presAssocID="{6EF7ABC3-418B-41DC-87CB-4DE6EFFC0BA5}" presName="wedge3" presStyleLbl="node1" presStyleIdx="2" presStyleCnt="3"/>
      <dgm:spPr/>
      <dgm:t>
        <a:bodyPr/>
        <a:lstStyle/>
        <a:p>
          <a:endParaRPr lang="en-US"/>
        </a:p>
      </dgm:t>
    </dgm:pt>
    <dgm:pt modelId="{10F22EA9-6355-48C1-950F-45D6F9CFB4D7}" type="pres">
      <dgm:prSet presAssocID="{6EF7ABC3-418B-41DC-87CB-4DE6EFFC0BA5}" presName="dummy3a" presStyleCnt="0"/>
      <dgm:spPr/>
    </dgm:pt>
    <dgm:pt modelId="{CC32409B-EA7B-4BAF-842F-DDE02A2A8683}" type="pres">
      <dgm:prSet presAssocID="{6EF7ABC3-418B-41DC-87CB-4DE6EFFC0BA5}" presName="dummy3b" presStyleCnt="0"/>
      <dgm:spPr/>
    </dgm:pt>
    <dgm:pt modelId="{32AD90C8-CEB8-4EB4-968A-93CA1E33133A}" type="pres">
      <dgm:prSet presAssocID="{6EF7ABC3-418B-41DC-87CB-4DE6EFFC0B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CCD01-4033-4CBE-A8A7-BCAF2544A745}" type="pres">
      <dgm:prSet presAssocID="{42112DDB-5D03-4DC4-90D9-22D606022080}" presName="arrowWedge1" presStyleLbl="fgSibTrans2D1" presStyleIdx="0" presStyleCnt="3"/>
      <dgm:spPr/>
    </dgm:pt>
    <dgm:pt modelId="{FD37C6B4-180B-425C-8537-51A989234416}" type="pres">
      <dgm:prSet presAssocID="{1DFD9D1D-DA32-479A-BCD7-9BE6E0A668EF}" presName="arrowWedge2" presStyleLbl="fgSibTrans2D1" presStyleIdx="1" presStyleCnt="3"/>
      <dgm:spPr/>
    </dgm:pt>
    <dgm:pt modelId="{26DAFDDE-F3EE-40B9-ABE3-C27EBE69F557}" type="pres">
      <dgm:prSet presAssocID="{581A31A8-7546-44AB-B6EE-8D9BB6F016CD}" presName="arrowWedge3" presStyleLbl="fgSibTrans2D1" presStyleIdx="2" presStyleCnt="3"/>
      <dgm:spPr/>
    </dgm:pt>
  </dgm:ptLst>
  <dgm:cxnLst>
    <dgm:cxn modelId="{42102849-679A-464C-9BFA-BA21B7C09602}" type="presOf" srcId="{7C6F3C7B-4D49-4611-AE4D-9BDC45FB3DE7}" destId="{E8B103E5-0E15-47E0-8370-29ED536647E1}" srcOrd="0" destOrd="0" presId="urn:microsoft.com/office/officeart/2005/8/layout/cycle8"/>
    <dgm:cxn modelId="{B7291ECB-9677-42AC-889F-03D3AF70B5D8}" type="presOf" srcId="{54707DB4-69CE-4E3A-9520-384279477F9D}" destId="{F9969BCB-5530-4308-B307-67127C8AA6D9}" srcOrd="0" destOrd="0" presId="urn:microsoft.com/office/officeart/2005/8/layout/cycle8"/>
    <dgm:cxn modelId="{11504EC4-E99A-40C9-8D77-98B6FDCBF8B3}" type="presOf" srcId="{23EF560B-96B2-40DF-8918-4846EE2D9A6E}" destId="{D4AF5506-A384-4CDD-A583-4C4F44E9D7B5}" srcOrd="0" destOrd="0" presId="urn:microsoft.com/office/officeart/2005/8/layout/cycle8"/>
    <dgm:cxn modelId="{58393C32-E04C-464A-BED2-742B629A2313}" srcId="{6EF7ABC3-418B-41DC-87CB-4DE6EFFC0BA5}" destId="{54707DB4-69CE-4E3A-9520-384279477F9D}" srcOrd="1" destOrd="0" parTransId="{0BF3265F-029F-4077-86E8-0F41DC49478C}" sibTransId="{1DFD9D1D-DA32-479A-BCD7-9BE6E0A668EF}"/>
    <dgm:cxn modelId="{D38EC675-2A15-47F8-8452-B5E20B690493}" srcId="{6EF7ABC3-418B-41DC-87CB-4DE6EFFC0BA5}" destId="{7C6F3C7B-4D49-4611-AE4D-9BDC45FB3DE7}" srcOrd="0" destOrd="0" parTransId="{B75071B4-9A0B-416F-9CA5-5F2D26ACB923}" sibTransId="{42112DDB-5D03-4DC4-90D9-22D606022080}"/>
    <dgm:cxn modelId="{4A8AAF22-ED67-4E3D-8A3A-0CB8E6F8AB4B}" type="presOf" srcId="{6EF7ABC3-418B-41DC-87CB-4DE6EFFC0BA5}" destId="{71ABAC0D-CCE3-41D2-AF74-4C1B1695D567}" srcOrd="0" destOrd="0" presId="urn:microsoft.com/office/officeart/2005/8/layout/cycle8"/>
    <dgm:cxn modelId="{4F8174D1-DFE2-4397-AB07-2C39D763A84A}" srcId="{6EF7ABC3-418B-41DC-87CB-4DE6EFFC0BA5}" destId="{23EF560B-96B2-40DF-8918-4846EE2D9A6E}" srcOrd="2" destOrd="0" parTransId="{65F61DA6-1E90-4932-B735-8E05E25F1BED}" sibTransId="{581A31A8-7546-44AB-B6EE-8D9BB6F016CD}"/>
    <dgm:cxn modelId="{64C7DAB0-95F9-46B9-B2F6-B086BBC681FF}" type="presOf" srcId="{23EF560B-96B2-40DF-8918-4846EE2D9A6E}" destId="{32AD90C8-CEB8-4EB4-968A-93CA1E33133A}" srcOrd="1" destOrd="0" presId="urn:microsoft.com/office/officeart/2005/8/layout/cycle8"/>
    <dgm:cxn modelId="{0B053222-7D26-48C2-96BF-BB10B4CC1F5B}" type="presOf" srcId="{7C6F3C7B-4D49-4611-AE4D-9BDC45FB3DE7}" destId="{1917B623-5462-4797-B07F-2A21537B11D0}" srcOrd="1" destOrd="0" presId="urn:microsoft.com/office/officeart/2005/8/layout/cycle8"/>
    <dgm:cxn modelId="{C216E9CF-B39B-431C-9056-7B35FFF2C8F4}" type="presOf" srcId="{54707DB4-69CE-4E3A-9520-384279477F9D}" destId="{D42CB42A-8A11-4774-8AA9-67B534FB9C08}" srcOrd="1" destOrd="0" presId="urn:microsoft.com/office/officeart/2005/8/layout/cycle8"/>
    <dgm:cxn modelId="{AEA901FE-123D-4345-A9FB-4945012057AD}" type="presParOf" srcId="{71ABAC0D-CCE3-41D2-AF74-4C1B1695D567}" destId="{E8B103E5-0E15-47E0-8370-29ED536647E1}" srcOrd="0" destOrd="0" presId="urn:microsoft.com/office/officeart/2005/8/layout/cycle8"/>
    <dgm:cxn modelId="{7F1D06AA-905F-434B-9C5C-C48038E6300E}" type="presParOf" srcId="{71ABAC0D-CCE3-41D2-AF74-4C1B1695D567}" destId="{F60D7D48-0DFD-4A33-95D8-A72A82DE1F38}" srcOrd="1" destOrd="0" presId="urn:microsoft.com/office/officeart/2005/8/layout/cycle8"/>
    <dgm:cxn modelId="{0612127E-AED9-4B34-968C-6688BCA5FFB7}" type="presParOf" srcId="{71ABAC0D-CCE3-41D2-AF74-4C1B1695D567}" destId="{F1B3DA2D-3FCE-4FE3-B199-F068688754AE}" srcOrd="2" destOrd="0" presId="urn:microsoft.com/office/officeart/2005/8/layout/cycle8"/>
    <dgm:cxn modelId="{AB1B3CD1-2270-4B19-968A-C5F8CE085F03}" type="presParOf" srcId="{71ABAC0D-CCE3-41D2-AF74-4C1B1695D567}" destId="{1917B623-5462-4797-B07F-2A21537B11D0}" srcOrd="3" destOrd="0" presId="urn:microsoft.com/office/officeart/2005/8/layout/cycle8"/>
    <dgm:cxn modelId="{A33E258F-CBC2-4E2C-AE8A-B2E0387EF0C9}" type="presParOf" srcId="{71ABAC0D-CCE3-41D2-AF74-4C1B1695D567}" destId="{F9969BCB-5530-4308-B307-67127C8AA6D9}" srcOrd="4" destOrd="0" presId="urn:microsoft.com/office/officeart/2005/8/layout/cycle8"/>
    <dgm:cxn modelId="{6BE0C174-7769-4CDB-9664-A7DA00FDA533}" type="presParOf" srcId="{71ABAC0D-CCE3-41D2-AF74-4C1B1695D567}" destId="{F2E98DF1-7296-4918-AD8D-13BC47218BD0}" srcOrd="5" destOrd="0" presId="urn:microsoft.com/office/officeart/2005/8/layout/cycle8"/>
    <dgm:cxn modelId="{B4187FD9-17F0-4911-8BB3-D2C707E14C30}" type="presParOf" srcId="{71ABAC0D-CCE3-41D2-AF74-4C1B1695D567}" destId="{A628B956-DB56-484C-9773-B973C95A99AA}" srcOrd="6" destOrd="0" presId="urn:microsoft.com/office/officeart/2005/8/layout/cycle8"/>
    <dgm:cxn modelId="{4AC35FFB-FFBC-48A8-A535-BE077A566A7E}" type="presParOf" srcId="{71ABAC0D-CCE3-41D2-AF74-4C1B1695D567}" destId="{D42CB42A-8A11-4774-8AA9-67B534FB9C08}" srcOrd="7" destOrd="0" presId="urn:microsoft.com/office/officeart/2005/8/layout/cycle8"/>
    <dgm:cxn modelId="{E766406D-189B-4EC5-AA4F-7C8C6E53EC9A}" type="presParOf" srcId="{71ABAC0D-CCE3-41D2-AF74-4C1B1695D567}" destId="{D4AF5506-A384-4CDD-A583-4C4F44E9D7B5}" srcOrd="8" destOrd="0" presId="urn:microsoft.com/office/officeart/2005/8/layout/cycle8"/>
    <dgm:cxn modelId="{B13648A2-8BBA-4A4B-A871-FF0E6AFA38BB}" type="presParOf" srcId="{71ABAC0D-CCE3-41D2-AF74-4C1B1695D567}" destId="{10F22EA9-6355-48C1-950F-45D6F9CFB4D7}" srcOrd="9" destOrd="0" presId="urn:microsoft.com/office/officeart/2005/8/layout/cycle8"/>
    <dgm:cxn modelId="{C8C4BF52-2508-4AF5-847E-C6B0AACEF6E9}" type="presParOf" srcId="{71ABAC0D-CCE3-41D2-AF74-4C1B1695D567}" destId="{CC32409B-EA7B-4BAF-842F-DDE02A2A8683}" srcOrd="10" destOrd="0" presId="urn:microsoft.com/office/officeart/2005/8/layout/cycle8"/>
    <dgm:cxn modelId="{BAFE451C-10AC-421A-BA64-AB62F2C787A7}" type="presParOf" srcId="{71ABAC0D-CCE3-41D2-AF74-4C1B1695D567}" destId="{32AD90C8-CEB8-4EB4-968A-93CA1E33133A}" srcOrd="11" destOrd="0" presId="urn:microsoft.com/office/officeart/2005/8/layout/cycle8"/>
    <dgm:cxn modelId="{A4E6569D-BD75-4E32-824A-29EDE747F482}" type="presParOf" srcId="{71ABAC0D-CCE3-41D2-AF74-4C1B1695D567}" destId="{785CCD01-4033-4CBE-A8A7-BCAF2544A745}" srcOrd="12" destOrd="0" presId="urn:microsoft.com/office/officeart/2005/8/layout/cycle8"/>
    <dgm:cxn modelId="{837BE313-9859-40CB-82B2-5239A3DC903C}" type="presParOf" srcId="{71ABAC0D-CCE3-41D2-AF74-4C1B1695D567}" destId="{FD37C6B4-180B-425C-8537-51A989234416}" srcOrd="13" destOrd="0" presId="urn:microsoft.com/office/officeart/2005/8/layout/cycle8"/>
    <dgm:cxn modelId="{04DA7C04-D44A-4F77-83BA-800A22DF5993}" type="presParOf" srcId="{71ABAC0D-CCE3-41D2-AF74-4C1B1695D567}" destId="{26DAFDDE-F3EE-40B9-ABE3-C27EBE69F5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F7ABC3-418B-41DC-87CB-4DE6EFFC0BA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C6F3C7B-4D49-4611-AE4D-9BDC45FB3DE7}">
      <dgm:prSet phldrT="[Text]" custT="1"/>
      <dgm:spPr/>
      <dgm:t>
        <a:bodyPr/>
        <a:lstStyle/>
        <a:p>
          <a:r>
            <a:rPr lang="en-US" sz="2800" b="1" dirty="0" smtClean="0"/>
            <a:t>Ongoing</a:t>
          </a:r>
        </a:p>
      </dgm:t>
    </dgm:pt>
    <dgm:pt modelId="{B75071B4-9A0B-416F-9CA5-5F2D26ACB923}" type="parTrans" cxnId="{D38EC675-2A15-47F8-8452-B5E20B690493}">
      <dgm:prSet/>
      <dgm:spPr/>
      <dgm:t>
        <a:bodyPr/>
        <a:lstStyle/>
        <a:p>
          <a:endParaRPr lang="en-US" sz="2400"/>
        </a:p>
      </dgm:t>
    </dgm:pt>
    <dgm:pt modelId="{42112DDB-5D03-4DC4-90D9-22D606022080}" type="sibTrans" cxnId="{D38EC675-2A15-47F8-8452-B5E20B690493}">
      <dgm:prSet/>
      <dgm:spPr/>
      <dgm:t>
        <a:bodyPr/>
        <a:lstStyle/>
        <a:p>
          <a:endParaRPr lang="en-US" sz="2400"/>
        </a:p>
      </dgm:t>
    </dgm:pt>
    <dgm:pt modelId="{54707DB4-69CE-4E3A-9520-384279477F9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US" sz="2800" b="1" dirty="0" smtClean="0"/>
            <a:t>Relationships</a:t>
          </a:r>
          <a:endParaRPr lang="en-US" sz="2800" b="1" dirty="0"/>
        </a:p>
      </dgm:t>
    </dgm:pt>
    <dgm:pt modelId="{0BF3265F-029F-4077-86E8-0F41DC49478C}" type="parTrans" cxnId="{58393C32-E04C-464A-BED2-742B629A2313}">
      <dgm:prSet/>
      <dgm:spPr/>
      <dgm:t>
        <a:bodyPr/>
        <a:lstStyle/>
        <a:p>
          <a:endParaRPr lang="en-US" sz="2400"/>
        </a:p>
      </dgm:t>
    </dgm:pt>
    <dgm:pt modelId="{1DFD9D1D-DA32-479A-BCD7-9BE6E0A668EF}" type="sibTrans" cxnId="{58393C32-E04C-464A-BED2-742B629A2313}">
      <dgm:prSet/>
      <dgm:spPr/>
      <dgm:t>
        <a:bodyPr/>
        <a:lstStyle/>
        <a:p>
          <a:endParaRPr lang="en-US" sz="2400"/>
        </a:p>
      </dgm:t>
    </dgm:pt>
    <dgm:pt modelId="{23EF560B-96B2-40DF-8918-4846EE2D9A6E}">
      <dgm:prSet phldrT="[Text]" custT="1"/>
      <dgm:spPr/>
      <dgm:t>
        <a:bodyPr/>
        <a:lstStyle/>
        <a:p>
          <a:r>
            <a:rPr lang="en-US" sz="2800" b="1" dirty="0" smtClean="0"/>
            <a:t>Formative and Timely</a:t>
          </a:r>
          <a:endParaRPr lang="en-US" sz="2800" b="1" dirty="0"/>
        </a:p>
      </dgm:t>
    </dgm:pt>
    <dgm:pt modelId="{65F61DA6-1E90-4932-B735-8E05E25F1BED}" type="parTrans" cxnId="{4F8174D1-DFE2-4397-AB07-2C39D763A84A}">
      <dgm:prSet/>
      <dgm:spPr/>
      <dgm:t>
        <a:bodyPr/>
        <a:lstStyle/>
        <a:p>
          <a:endParaRPr lang="en-US" sz="2400"/>
        </a:p>
      </dgm:t>
    </dgm:pt>
    <dgm:pt modelId="{581A31A8-7546-44AB-B6EE-8D9BB6F016CD}" type="sibTrans" cxnId="{4F8174D1-DFE2-4397-AB07-2C39D763A84A}">
      <dgm:prSet/>
      <dgm:spPr/>
      <dgm:t>
        <a:bodyPr/>
        <a:lstStyle/>
        <a:p>
          <a:endParaRPr lang="en-US" sz="2400"/>
        </a:p>
      </dgm:t>
    </dgm:pt>
    <dgm:pt modelId="{71ABAC0D-CCE3-41D2-AF74-4C1B1695D567}" type="pres">
      <dgm:prSet presAssocID="{6EF7ABC3-418B-41DC-87CB-4DE6EFFC0BA5}" presName="compositeShape" presStyleCnt="0">
        <dgm:presLayoutVars>
          <dgm:chMax val="7"/>
          <dgm:dir/>
          <dgm:resizeHandles val="exact"/>
        </dgm:presLayoutVars>
      </dgm:prSet>
      <dgm:spPr/>
    </dgm:pt>
    <dgm:pt modelId="{E8B103E5-0E15-47E0-8370-29ED536647E1}" type="pres">
      <dgm:prSet presAssocID="{6EF7ABC3-418B-41DC-87CB-4DE6EFFC0BA5}" presName="wedge1" presStyleLbl="node1" presStyleIdx="0" presStyleCnt="3"/>
      <dgm:spPr/>
      <dgm:t>
        <a:bodyPr/>
        <a:lstStyle/>
        <a:p>
          <a:endParaRPr lang="en-US"/>
        </a:p>
      </dgm:t>
    </dgm:pt>
    <dgm:pt modelId="{F60D7D48-0DFD-4A33-95D8-A72A82DE1F38}" type="pres">
      <dgm:prSet presAssocID="{6EF7ABC3-418B-41DC-87CB-4DE6EFFC0BA5}" presName="dummy1a" presStyleCnt="0"/>
      <dgm:spPr/>
    </dgm:pt>
    <dgm:pt modelId="{F1B3DA2D-3FCE-4FE3-B199-F068688754AE}" type="pres">
      <dgm:prSet presAssocID="{6EF7ABC3-418B-41DC-87CB-4DE6EFFC0BA5}" presName="dummy1b" presStyleCnt="0"/>
      <dgm:spPr/>
    </dgm:pt>
    <dgm:pt modelId="{1917B623-5462-4797-B07F-2A21537B11D0}" type="pres">
      <dgm:prSet presAssocID="{6EF7ABC3-418B-41DC-87CB-4DE6EFFC0B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9BCB-5530-4308-B307-67127C8AA6D9}" type="pres">
      <dgm:prSet presAssocID="{6EF7ABC3-418B-41DC-87CB-4DE6EFFC0BA5}" presName="wedge2" presStyleLbl="node1" presStyleIdx="1" presStyleCnt="3"/>
      <dgm:spPr/>
      <dgm:t>
        <a:bodyPr/>
        <a:lstStyle/>
        <a:p>
          <a:endParaRPr lang="en-US"/>
        </a:p>
      </dgm:t>
    </dgm:pt>
    <dgm:pt modelId="{F2E98DF1-7296-4918-AD8D-13BC47218BD0}" type="pres">
      <dgm:prSet presAssocID="{6EF7ABC3-418B-41DC-87CB-4DE6EFFC0BA5}" presName="dummy2a" presStyleCnt="0"/>
      <dgm:spPr/>
    </dgm:pt>
    <dgm:pt modelId="{A628B956-DB56-484C-9773-B973C95A99AA}" type="pres">
      <dgm:prSet presAssocID="{6EF7ABC3-418B-41DC-87CB-4DE6EFFC0BA5}" presName="dummy2b" presStyleCnt="0"/>
      <dgm:spPr/>
    </dgm:pt>
    <dgm:pt modelId="{D42CB42A-8A11-4774-8AA9-67B534FB9C08}" type="pres">
      <dgm:prSet presAssocID="{6EF7ABC3-418B-41DC-87CB-4DE6EFFC0B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F5506-A384-4CDD-A583-4C4F44E9D7B5}" type="pres">
      <dgm:prSet presAssocID="{6EF7ABC3-418B-41DC-87CB-4DE6EFFC0BA5}" presName="wedge3" presStyleLbl="node1" presStyleIdx="2" presStyleCnt="3"/>
      <dgm:spPr/>
      <dgm:t>
        <a:bodyPr/>
        <a:lstStyle/>
        <a:p>
          <a:endParaRPr lang="en-US"/>
        </a:p>
      </dgm:t>
    </dgm:pt>
    <dgm:pt modelId="{10F22EA9-6355-48C1-950F-45D6F9CFB4D7}" type="pres">
      <dgm:prSet presAssocID="{6EF7ABC3-418B-41DC-87CB-4DE6EFFC0BA5}" presName="dummy3a" presStyleCnt="0"/>
      <dgm:spPr/>
    </dgm:pt>
    <dgm:pt modelId="{CC32409B-EA7B-4BAF-842F-DDE02A2A8683}" type="pres">
      <dgm:prSet presAssocID="{6EF7ABC3-418B-41DC-87CB-4DE6EFFC0BA5}" presName="dummy3b" presStyleCnt="0"/>
      <dgm:spPr/>
    </dgm:pt>
    <dgm:pt modelId="{32AD90C8-CEB8-4EB4-968A-93CA1E33133A}" type="pres">
      <dgm:prSet presAssocID="{6EF7ABC3-418B-41DC-87CB-4DE6EFFC0B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CCD01-4033-4CBE-A8A7-BCAF2544A745}" type="pres">
      <dgm:prSet presAssocID="{42112DDB-5D03-4DC4-90D9-22D606022080}" presName="arrowWedge1" presStyleLbl="fgSibTrans2D1" presStyleIdx="0" presStyleCnt="3"/>
      <dgm:spPr/>
    </dgm:pt>
    <dgm:pt modelId="{FD37C6B4-180B-425C-8537-51A989234416}" type="pres">
      <dgm:prSet presAssocID="{1DFD9D1D-DA32-479A-BCD7-9BE6E0A668EF}" presName="arrowWedge2" presStyleLbl="fgSibTrans2D1" presStyleIdx="1" presStyleCnt="3"/>
      <dgm:spPr/>
    </dgm:pt>
    <dgm:pt modelId="{26DAFDDE-F3EE-40B9-ABE3-C27EBE69F557}" type="pres">
      <dgm:prSet presAssocID="{581A31A8-7546-44AB-B6EE-8D9BB6F016CD}" presName="arrowWedge3" presStyleLbl="fgSibTrans2D1" presStyleIdx="2" presStyleCnt="3"/>
      <dgm:spPr/>
    </dgm:pt>
  </dgm:ptLst>
  <dgm:cxnLst>
    <dgm:cxn modelId="{7DEB2236-5E18-442F-8E17-9E0C1A0983B8}" type="presOf" srcId="{54707DB4-69CE-4E3A-9520-384279477F9D}" destId="{D42CB42A-8A11-4774-8AA9-67B534FB9C08}" srcOrd="1" destOrd="0" presId="urn:microsoft.com/office/officeart/2005/8/layout/cycle8"/>
    <dgm:cxn modelId="{A5BF0733-3064-457C-AC9B-C86F9E2946A2}" type="presOf" srcId="{54707DB4-69CE-4E3A-9520-384279477F9D}" destId="{F9969BCB-5530-4308-B307-67127C8AA6D9}" srcOrd="0" destOrd="0" presId="urn:microsoft.com/office/officeart/2005/8/layout/cycle8"/>
    <dgm:cxn modelId="{AE52EA04-2CA1-4A7A-AE73-E26351BB119A}" type="presOf" srcId="{6EF7ABC3-418B-41DC-87CB-4DE6EFFC0BA5}" destId="{71ABAC0D-CCE3-41D2-AF74-4C1B1695D567}" srcOrd="0" destOrd="0" presId="urn:microsoft.com/office/officeart/2005/8/layout/cycle8"/>
    <dgm:cxn modelId="{D38EC675-2A15-47F8-8452-B5E20B690493}" srcId="{6EF7ABC3-418B-41DC-87CB-4DE6EFFC0BA5}" destId="{7C6F3C7B-4D49-4611-AE4D-9BDC45FB3DE7}" srcOrd="0" destOrd="0" parTransId="{B75071B4-9A0B-416F-9CA5-5F2D26ACB923}" sibTransId="{42112DDB-5D03-4DC4-90D9-22D606022080}"/>
    <dgm:cxn modelId="{58393C32-E04C-464A-BED2-742B629A2313}" srcId="{6EF7ABC3-418B-41DC-87CB-4DE6EFFC0BA5}" destId="{54707DB4-69CE-4E3A-9520-384279477F9D}" srcOrd="1" destOrd="0" parTransId="{0BF3265F-029F-4077-86E8-0F41DC49478C}" sibTransId="{1DFD9D1D-DA32-479A-BCD7-9BE6E0A668EF}"/>
    <dgm:cxn modelId="{75288C53-D101-451E-9E61-47AB98AB4B16}" type="presOf" srcId="{23EF560B-96B2-40DF-8918-4846EE2D9A6E}" destId="{32AD90C8-CEB8-4EB4-968A-93CA1E33133A}" srcOrd="1" destOrd="0" presId="urn:microsoft.com/office/officeart/2005/8/layout/cycle8"/>
    <dgm:cxn modelId="{419F5438-2CC8-42D6-B1A8-5797EBAFFC53}" type="presOf" srcId="{7C6F3C7B-4D49-4611-AE4D-9BDC45FB3DE7}" destId="{E8B103E5-0E15-47E0-8370-29ED536647E1}" srcOrd="0" destOrd="0" presId="urn:microsoft.com/office/officeart/2005/8/layout/cycle8"/>
    <dgm:cxn modelId="{4F8174D1-DFE2-4397-AB07-2C39D763A84A}" srcId="{6EF7ABC3-418B-41DC-87CB-4DE6EFFC0BA5}" destId="{23EF560B-96B2-40DF-8918-4846EE2D9A6E}" srcOrd="2" destOrd="0" parTransId="{65F61DA6-1E90-4932-B735-8E05E25F1BED}" sibTransId="{581A31A8-7546-44AB-B6EE-8D9BB6F016CD}"/>
    <dgm:cxn modelId="{3D1D6844-DACA-47D1-B8F9-50C7363CB043}" type="presOf" srcId="{23EF560B-96B2-40DF-8918-4846EE2D9A6E}" destId="{D4AF5506-A384-4CDD-A583-4C4F44E9D7B5}" srcOrd="0" destOrd="0" presId="urn:microsoft.com/office/officeart/2005/8/layout/cycle8"/>
    <dgm:cxn modelId="{F3F0ED95-032D-4E28-AF5E-80641DA4E330}" type="presOf" srcId="{7C6F3C7B-4D49-4611-AE4D-9BDC45FB3DE7}" destId="{1917B623-5462-4797-B07F-2A21537B11D0}" srcOrd="1" destOrd="0" presId="urn:microsoft.com/office/officeart/2005/8/layout/cycle8"/>
    <dgm:cxn modelId="{2FC45E79-623E-44E6-89D3-A2613E106FE7}" type="presParOf" srcId="{71ABAC0D-CCE3-41D2-AF74-4C1B1695D567}" destId="{E8B103E5-0E15-47E0-8370-29ED536647E1}" srcOrd="0" destOrd="0" presId="urn:microsoft.com/office/officeart/2005/8/layout/cycle8"/>
    <dgm:cxn modelId="{E8A9ED2C-D46A-4715-9BE9-8C7E55E1CC4A}" type="presParOf" srcId="{71ABAC0D-CCE3-41D2-AF74-4C1B1695D567}" destId="{F60D7D48-0DFD-4A33-95D8-A72A82DE1F38}" srcOrd="1" destOrd="0" presId="urn:microsoft.com/office/officeart/2005/8/layout/cycle8"/>
    <dgm:cxn modelId="{273C9341-35B7-4F74-A2BB-90C35B656BAE}" type="presParOf" srcId="{71ABAC0D-CCE3-41D2-AF74-4C1B1695D567}" destId="{F1B3DA2D-3FCE-4FE3-B199-F068688754AE}" srcOrd="2" destOrd="0" presId="urn:microsoft.com/office/officeart/2005/8/layout/cycle8"/>
    <dgm:cxn modelId="{43E14FA0-B250-46A8-A9E8-EEDF28D1E818}" type="presParOf" srcId="{71ABAC0D-CCE3-41D2-AF74-4C1B1695D567}" destId="{1917B623-5462-4797-B07F-2A21537B11D0}" srcOrd="3" destOrd="0" presId="urn:microsoft.com/office/officeart/2005/8/layout/cycle8"/>
    <dgm:cxn modelId="{E9B88A24-F07D-4E97-B6AF-4EC36B188A7A}" type="presParOf" srcId="{71ABAC0D-CCE3-41D2-AF74-4C1B1695D567}" destId="{F9969BCB-5530-4308-B307-67127C8AA6D9}" srcOrd="4" destOrd="0" presId="urn:microsoft.com/office/officeart/2005/8/layout/cycle8"/>
    <dgm:cxn modelId="{51532DCB-CDD3-43A4-A764-8074647CF171}" type="presParOf" srcId="{71ABAC0D-CCE3-41D2-AF74-4C1B1695D567}" destId="{F2E98DF1-7296-4918-AD8D-13BC47218BD0}" srcOrd="5" destOrd="0" presId="urn:microsoft.com/office/officeart/2005/8/layout/cycle8"/>
    <dgm:cxn modelId="{1D2C5F72-3F9B-44D5-A877-D9EE7BA6AD63}" type="presParOf" srcId="{71ABAC0D-CCE3-41D2-AF74-4C1B1695D567}" destId="{A628B956-DB56-484C-9773-B973C95A99AA}" srcOrd="6" destOrd="0" presId="urn:microsoft.com/office/officeart/2005/8/layout/cycle8"/>
    <dgm:cxn modelId="{DDE0DBC6-1F69-4800-B5C2-868D6FF6D817}" type="presParOf" srcId="{71ABAC0D-CCE3-41D2-AF74-4C1B1695D567}" destId="{D42CB42A-8A11-4774-8AA9-67B534FB9C08}" srcOrd="7" destOrd="0" presId="urn:microsoft.com/office/officeart/2005/8/layout/cycle8"/>
    <dgm:cxn modelId="{9ADF35EB-D4A1-4E0C-8603-F117CA944A43}" type="presParOf" srcId="{71ABAC0D-CCE3-41D2-AF74-4C1B1695D567}" destId="{D4AF5506-A384-4CDD-A583-4C4F44E9D7B5}" srcOrd="8" destOrd="0" presId="urn:microsoft.com/office/officeart/2005/8/layout/cycle8"/>
    <dgm:cxn modelId="{944823F8-A60E-4604-9553-3A5BAD595FAE}" type="presParOf" srcId="{71ABAC0D-CCE3-41D2-AF74-4C1B1695D567}" destId="{10F22EA9-6355-48C1-950F-45D6F9CFB4D7}" srcOrd="9" destOrd="0" presId="urn:microsoft.com/office/officeart/2005/8/layout/cycle8"/>
    <dgm:cxn modelId="{1AF444DA-31E5-4588-9E9F-0E12E53C3556}" type="presParOf" srcId="{71ABAC0D-CCE3-41D2-AF74-4C1B1695D567}" destId="{CC32409B-EA7B-4BAF-842F-DDE02A2A8683}" srcOrd="10" destOrd="0" presId="urn:microsoft.com/office/officeart/2005/8/layout/cycle8"/>
    <dgm:cxn modelId="{E0D398E5-B4DB-42F0-AE9A-FEB16A1A7258}" type="presParOf" srcId="{71ABAC0D-CCE3-41D2-AF74-4C1B1695D567}" destId="{32AD90C8-CEB8-4EB4-968A-93CA1E33133A}" srcOrd="11" destOrd="0" presId="urn:microsoft.com/office/officeart/2005/8/layout/cycle8"/>
    <dgm:cxn modelId="{1A0F1505-E7BA-43F5-A0EE-F635960D7342}" type="presParOf" srcId="{71ABAC0D-CCE3-41D2-AF74-4C1B1695D567}" destId="{785CCD01-4033-4CBE-A8A7-BCAF2544A745}" srcOrd="12" destOrd="0" presId="urn:microsoft.com/office/officeart/2005/8/layout/cycle8"/>
    <dgm:cxn modelId="{2B185AD8-C629-47F5-A0B5-5DA087B8AE0C}" type="presParOf" srcId="{71ABAC0D-CCE3-41D2-AF74-4C1B1695D567}" destId="{FD37C6B4-180B-425C-8537-51A989234416}" srcOrd="13" destOrd="0" presId="urn:microsoft.com/office/officeart/2005/8/layout/cycle8"/>
    <dgm:cxn modelId="{FC9FD2F4-64A4-48FD-895B-A123E226B95E}" type="presParOf" srcId="{71ABAC0D-CCE3-41D2-AF74-4C1B1695D567}" destId="{26DAFDDE-F3EE-40B9-ABE3-C27EBE69F5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8D817-20EC-4AA6-8875-DD4B5A185D79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19FFB2C-2BE5-4483-9574-EAACFB2ABBB1}">
      <dgm:prSet phldrT="[Text]" custT="1"/>
      <dgm:spPr/>
      <dgm:t>
        <a:bodyPr/>
        <a:lstStyle/>
        <a:p>
          <a:r>
            <a:rPr lang="en-US" sz="2000" b="1" dirty="0" smtClean="0"/>
            <a:t>Reflection and Goal Setting</a:t>
          </a:r>
          <a:endParaRPr lang="en-US" sz="2000" b="1" dirty="0"/>
        </a:p>
      </dgm:t>
    </dgm:pt>
    <dgm:pt modelId="{121DFD8B-2C96-49A0-996B-11B249BAC3CF}" type="parTrans" cxnId="{35D627D5-51A0-42C0-A5F0-97EED0F53807}">
      <dgm:prSet/>
      <dgm:spPr/>
      <dgm:t>
        <a:bodyPr/>
        <a:lstStyle/>
        <a:p>
          <a:endParaRPr lang="en-US" sz="2800" b="1"/>
        </a:p>
      </dgm:t>
    </dgm:pt>
    <dgm:pt modelId="{17DA9F79-72BD-42FD-9056-1AD91FBCD995}" type="sibTrans" cxnId="{35D627D5-51A0-42C0-A5F0-97EED0F53807}">
      <dgm:prSet/>
      <dgm:spPr/>
      <dgm:t>
        <a:bodyPr/>
        <a:lstStyle/>
        <a:p>
          <a:endParaRPr lang="en-US" sz="2800" b="1"/>
        </a:p>
      </dgm:t>
    </dgm:pt>
    <dgm:pt modelId="{45F0ACF3-2663-4A2C-9281-EB9300CB563E}">
      <dgm:prSet phldrT="[Text]" custT="1"/>
      <dgm:spPr/>
      <dgm:t>
        <a:bodyPr/>
        <a:lstStyle/>
        <a:p>
          <a:r>
            <a:rPr lang="en-US" sz="2000" b="1" dirty="0" smtClean="0"/>
            <a:t>Pre-Conference, Observation, Post-Conference Cycle</a:t>
          </a:r>
          <a:endParaRPr lang="en-US" sz="2000" b="1" dirty="0"/>
        </a:p>
      </dgm:t>
    </dgm:pt>
    <dgm:pt modelId="{62BE8E97-A2F2-4164-948B-185A6307277C}" type="parTrans" cxnId="{779A7159-71CD-4DB6-B09B-26D36F33808C}">
      <dgm:prSet/>
      <dgm:spPr/>
      <dgm:t>
        <a:bodyPr/>
        <a:lstStyle/>
        <a:p>
          <a:endParaRPr lang="en-US" sz="2800" b="1"/>
        </a:p>
      </dgm:t>
    </dgm:pt>
    <dgm:pt modelId="{840C1ABA-DF5F-4C6A-9F37-B7A7AA4CDE25}" type="sibTrans" cxnId="{779A7159-71CD-4DB6-B09B-26D36F33808C}">
      <dgm:prSet/>
      <dgm:spPr/>
      <dgm:t>
        <a:bodyPr/>
        <a:lstStyle/>
        <a:p>
          <a:endParaRPr lang="en-US" sz="2800" b="1"/>
        </a:p>
      </dgm:t>
    </dgm:pt>
    <dgm:pt modelId="{B818D9F9-A72F-42D5-B002-988BAF3B5460}">
      <dgm:prSet phldrT="[Text]" custT="1"/>
      <dgm:spPr/>
      <dgm:t>
        <a:bodyPr/>
        <a:lstStyle/>
        <a:p>
          <a:r>
            <a:rPr lang="en-US" sz="2000" b="1" dirty="0" smtClean="0"/>
            <a:t>Reinforcement and Refinement Goals</a:t>
          </a:r>
          <a:endParaRPr lang="en-US" sz="2000" b="1" dirty="0"/>
        </a:p>
      </dgm:t>
    </dgm:pt>
    <dgm:pt modelId="{DAF46B40-FE86-4C98-A0CA-4E4B7C32C3F7}" type="parTrans" cxnId="{1026D126-9AF8-4B02-9A3E-542462943776}">
      <dgm:prSet/>
      <dgm:spPr/>
      <dgm:t>
        <a:bodyPr/>
        <a:lstStyle/>
        <a:p>
          <a:endParaRPr lang="en-US" sz="2800" b="1"/>
        </a:p>
      </dgm:t>
    </dgm:pt>
    <dgm:pt modelId="{971B1EEE-CCD9-421C-9E27-495F5868801B}" type="sibTrans" cxnId="{1026D126-9AF8-4B02-9A3E-542462943776}">
      <dgm:prSet/>
      <dgm:spPr/>
      <dgm:t>
        <a:bodyPr/>
        <a:lstStyle/>
        <a:p>
          <a:endParaRPr lang="en-US" sz="2800" b="1"/>
        </a:p>
      </dgm:t>
    </dgm:pt>
    <dgm:pt modelId="{2356ECAB-394F-4336-93B8-609DBED38DC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Walkthroughs and Formative Reviews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/>
        </a:p>
      </dgm:t>
    </dgm:pt>
    <dgm:pt modelId="{CCD3C98D-36CA-4A61-BF0A-F10B9946131D}" type="parTrans" cxnId="{CBB80602-E410-4200-B2C7-84EA0D08FA30}">
      <dgm:prSet/>
      <dgm:spPr/>
      <dgm:t>
        <a:bodyPr/>
        <a:lstStyle/>
        <a:p>
          <a:endParaRPr lang="en-US" sz="2800" b="1"/>
        </a:p>
      </dgm:t>
    </dgm:pt>
    <dgm:pt modelId="{F3796068-6995-4542-BF8D-596EE412AFD9}" type="sibTrans" cxnId="{CBB80602-E410-4200-B2C7-84EA0D08FA30}">
      <dgm:prSet/>
      <dgm:spPr/>
      <dgm:t>
        <a:bodyPr/>
        <a:lstStyle/>
        <a:p>
          <a:endParaRPr lang="en-US" sz="2800" b="1"/>
        </a:p>
      </dgm:t>
    </dgm:pt>
    <dgm:pt modelId="{91D51702-32A1-4831-8420-DF7AED1B66A3}">
      <dgm:prSet phldrT="[Text]" custT="1"/>
      <dgm:spPr/>
      <dgm:t>
        <a:bodyPr/>
        <a:lstStyle/>
        <a:p>
          <a:r>
            <a:rPr lang="en-US" sz="2000" b="1" dirty="0" smtClean="0"/>
            <a:t>Pre-Conference, Observation, Post-Conference, Formative Cycle Repeats</a:t>
          </a:r>
          <a:endParaRPr lang="en-US" sz="2000" b="1" dirty="0"/>
        </a:p>
      </dgm:t>
    </dgm:pt>
    <dgm:pt modelId="{A5C1B9ED-3460-4580-B1EC-4CB20E6B070C}" type="parTrans" cxnId="{1F5DDCC3-8463-4957-8A3E-B21FCED6E9E2}">
      <dgm:prSet/>
      <dgm:spPr/>
      <dgm:t>
        <a:bodyPr/>
        <a:lstStyle/>
        <a:p>
          <a:endParaRPr lang="en-US" sz="2800" b="1"/>
        </a:p>
      </dgm:t>
    </dgm:pt>
    <dgm:pt modelId="{7FDCAE30-AFE0-405E-ADBF-BA1F919D20F4}" type="sibTrans" cxnId="{1F5DDCC3-8463-4957-8A3E-B21FCED6E9E2}">
      <dgm:prSet/>
      <dgm:spPr/>
      <dgm:t>
        <a:bodyPr/>
        <a:lstStyle/>
        <a:p>
          <a:endParaRPr lang="en-US" sz="2800" b="1"/>
        </a:p>
      </dgm:t>
    </dgm:pt>
    <dgm:pt modelId="{7E227215-5F2F-4A7B-9720-4C1FD5874FB8}">
      <dgm:prSet phldrT="[Text]" custT="1"/>
      <dgm:spPr/>
      <dgm:t>
        <a:bodyPr/>
        <a:lstStyle/>
        <a:p>
          <a:r>
            <a:rPr lang="en-US" sz="2000" b="1" dirty="0" smtClean="0"/>
            <a:t>Continual Professional Learning and Progress Toward Goals</a:t>
          </a:r>
          <a:endParaRPr lang="en-US" sz="2000" b="1" dirty="0"/>
        </a:p>
      </dgm:t>
    </dgm:pt>
    <dgm:pt modelId="{9DF343C4-2F60-4029-892F-1DCB4CC3ECBD}" type="parTrans" cxnId="{12D651DB-A0D9-4EAB-A7B4-6DE3DACE9259}">
      <dgm:prSet/>
      <dgm:spPr/>
      <dgm:t>
        <a:bodyPr/>
        <a:lstStyle/>
        <a:p>
          <a:endParaRPr lang="en-US" sz="2800" b="1"/>
        </a:p>
      </dgm:t>
    </dgm:pt>
    <dgm:pt modelId="{F769F490-B373-402B-80A8-EBD33C7A5F72}" type="sibTrans" cxnId="{12D651DB-A0D9-4EAB-A7B4-6DE3DACE9259}">
      <dgm:prSet/>
      <dgm:spPr/>
      <dgm:t>
        <a:bodyPr/>
        <a:lstStyle/>
        <a:p>
          <a:endParaRPr lang="en-US" sz="2800" b="1"/>
        </a:p>
      </dgm:t>
    </dgm:pt>
    <dgm:pt modelId="{1020F8EA-C093-4790-A247-B0075FECC48D}">
      <dgm:prSet phldrT="[Text]" custT="1"/>
      <dgm:spPr/>
      <dgm:t>
        <a:bodyPr/>
        <a:lstStyle/>
        <a:p>
          <a:r>
            <a:rPr lang="en-US" sz="2000" b="1" dirty="0" smtClean="0"/>
            <a:t>Preparation for End-of-Year Conference</a:t>
          </a:r>
          <a:endParaRPr lang="en-US" sz="2000" b="1" dirty="0"/>
        </a:p>
      </dgm:t>
    </dgm:pt>
    <dgm:pt modelId="{1C034829-B4AB-4F67-A047-9B19649BF890}" type="parTrans" cxnId="{4B18415E-B7E1-441D-83A3-EE5F3B21F932}">
      <dgm:prSet/>
      <dgm:spPr/>
      <dgm:t>
        <a:bodyPr/>
        <a:lstStyle/>
        <a:p>
          <a:endParaRPr lang="en-US" sz="2800" b="1"/>
        </a:p>
      </dgm:t>
    </dgm:pt>
    <dgm:pt modelId="{CE870B4D-80F7-4AE2-9552-88644684315D}" type="sibTrans" cxnId="{4B18415E-B7E1-441D-83A3-EE5F3B21F932}">
      <dgm:prSet/>
      <dgm:spPr/>
      <dgm:t>
        <a:bodyPr/>
        <a:lstStyle/>
        <a:p>
          <a:endParaRPr lang="en-US" sz="2800" b="1"/>
        </a:p>
      </dgm:t>
    </dgm:pt>
    <dgm:pt modelId="{FD5A4E10-A356-4B21-A226-AF0482341D30}">
      <dgm:prSet custT="1"/>
      <dgm:spPr/>
      <dgm:t>
        <a:bodyPr/>
        <a:lstStyle/>
        <a:p>
          <a:r>
            <a:rPr lang="en-US" sz="2000" b="1" dirty="0" smtClean="0"/>
            <a:t>Goal Setting For Next Year</a:t>
          </a:r>
          <a:endParaRPr lang="en-US" sz="2000" b="1" dirty="0"/>
        </a:p>
      </dgm:t>
    </dgm:pt>
    <dgm:pt modelId="{FDAC6863-BA29-4A48-A10C-F804C17A8729}" type="parTrans" cxnId="{DF3A6E12-3061-469F-80A1-591897394ED6}">
      <dgm:prSet/>
      <dgm:spPr/>
      <dgm:t>
        <a:bodyPr/>
        <a:lstStyle/>
        <a:p>
          <a:endParaRPr lang="en-US" sz="2800" b="1"/>
        </a:p>
      </dgm:t>
    </dgm:pt>
    <dgm:pt modelId="{AA571EDB-EDE7-4CDF-BE03-16B5A82F3C41}" type="sibTrans" cxnId="{DF3A6E12-3061-469F-80A1-591897394ED6}">
      <dgm:prSet/>
      <dgm:spPr/>
      <dgm:t>
        <a:bodyPr/>
        <a:lstStyle/>
        <a:p>
          <a:endParaRPr lang="en-US" sz="2800" b="1"/>
        </a:p>
      </dgm:t>
    </dgm:pt>
    <dgm:pt modelId="{42D367C8-23A6-4DCF-95E5-66D6C201B7F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End-of-Year Conference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/>
        </a:p>
      </dgm:t>
    </dgm:pt>
    <dgm:pt modelId="{AB234ACD-7D65-45C3-907F-83CB546CAA40}" type="parTrans" cxnId="{2177F457-044B-4BF7-8DFB-A8458F146270}">
      <dgm:prSet/>
      <dgm:spPr/>
      <dgm:t>
        <a:bodyPr/>
        <a:lstStyle/>
        <a:p>
          <a:endParaRPr lang="en-US" sz="2800" b="1"/>
        </a:p>
      </dgm:t>
    </dgm:pt>
    <dgm:pt modelId="{C9B578C2-4CD2-47E6-B07A-576C0233B5FD}" type="sibTrans" cxnId="{2177F457-044B-4BF7-8DFB-A8458F146270}">
      <dgm:prSet/>
      <dgm:spPr/>
      <dgm:t>
        <a:bodyPr/>
        <a:lstStyle/>
        <a:p>
          <a:endParaRPr lang="en-US" sz="2800" b="1"/>
        </a:p>
      </dgm:t>
    </dgm:pt>
    <dgm:pt modelId="{2A99E30F-2174-40D4-81AF-894512BA2242}" type="pres">
      <dgm:prSet presAssocID="{D858D817-20EC-4AA6-8875-DD4B5A185D7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C141371-FB41-4ADC-BD40-03774EAFCC85}" type="pres">
      <dgm:prSet presAssocID="{519FFB2C-2BE5-4483-9574-EAACFB2ABBB1}" presName="compNode" presStyleCnt="0"/>
      <dgm:spPr/>
      <dgm:t>
        <a:bodyPr/>
        <a:lstStyle/>
        <a:p>
          <a:endParaRPr lang="en-US"/>
        </a:p>
      </dgm:t>
    </dgm:pt>
    <dgm:pt modelId="{EC805B81-7D1C-4AC3-AE5B-7E60A8ADF658}" type="pres">
      <dgm:prSet presAssocID="{519FFB2C-2BE5-4483-9574-EAACFB2ABBB1}" presName="dummyConnPt" presStyleCnt="0"/>
      <dgm:spPr/>
      <dgm:t>
        <a:bodyPr/>
        <a:lstStyle/>
        <a:p>
          <a:endParaRPr lang="en-US"/>
        </a:p>
      </dgm:t>
    </dgm:pt>
    <dgm:pt modelId="{70D5FA6D-1355-4F53-A28B-C4696AF56B84}" type="pres">
      <dgm:prSet presAssocID="{519FFB2C-2BE5-4483-9574-EAACFB2ABBB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CF7F2-7B8D-4970-BA1F-1AC8807CB54D}" type="pres">
      <dgm:prSet presAssocID="{17DA9F79-72BD-42FD-9056-1AD91FBCD995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C0B32554-5C79-4F44-ABB5-E989584591E4}" type="pres">
      <dgm:prSet presAssocID="{45F0ACF3-2663-4A2C-9281-EB9300CB563E}" presName="compNode" presStyleCnt="0"/>
      <dgm:spPr/>
      <dgm:t>
        <a:bodyPr/>
        <a:lstStyle/>
        <a:p>
          <a:endParaRPr lang="en-US"/>
        </a:p>
      </dgm:t>
    </dgm:pt>
    <dgm:pt modelId="{40178798-CE78-40E8-A907-1BB24B504530}" type="pres">
      <dgm:prSet presAssocID="{45F0ACF3-2663-4A2C-9281-EB9300CB563E}" presName="dummyConnPt" presStyleCnt="0"/>
      <dgm:spPr/>
      <dgm:t>
        <a:bodyPr/>
        <a:lstStyle/>
        <a:p>
          <a:endParaRPr lang="en-US"/>
        </a:p>
      </dgm:t>
    </dgm:pt>
    <dgm:pt modelId="{61DAD11F-BFCE-4A6B-B343-AB81953C3CF6}" type="pres">
      <dgm:prSet presAssocID="{45F0ACF3-2663-4A2C-9281-EB9300CB563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46A91-96FE-4BDD-8D79-5E5E00B7981F}" type="pres">
      <dgm:prSet presAssocID="{840C1ABA-DF5F-4C6A-9F37-B7A7AA4CDE25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A9B18697-5DD0-45EF-A330-C466207B69D3}" type="pres">
      <dgm:prSet presAssocID="{B818D9F9-A72F-42D5-B002-988BAF3B5460}" presName="compNode" presStyleCnt="0"/>
      <dgm:spPr/>
      <dgm:t>
        <a:bodyPr/>
        <a:lstStyle/>
        <a:p>
          <a:endParaRPr lang="en-US"/>
        </a:p>
      </dgm:t>
    </dgm:pt>
    <dgm:pt modelId="{A78FDF3F-F86F-4255-B8EC-B4A8C4878BAC}" type="pres">
      <dgm:prSet presAssocID="{B818D9F9-A72F-42D5-B002-988BAF3B5460}" presName="dummyConnPt" presStyleCnt="0"/>
      <dgm:spPr/>
      <dgm:t>
        <a:bodyPr/>
        <a:lstStyle/>
        <a:p>
          <a:endParaRPr lang="en-US"/>
        </a:p>
      </dgm:t>
    </dgm:pt>
    <dgm:pt modelId="{F8E41C9D-72C6-4F83-AD5E-01AA5AA72B52}" type="pres">
      <dgm:prSet presAssocID="{B818D9F9-A72F-42D5-B002-988BAF3B5460}" presName="node" presStyleLbl="node1" presStyleIdx="2" presStyleCnt="9" custLinFactNeighborX="-376" custLinFactNeighborY="-3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492E-1E60-44D5-95C0-485E097B7AAF}" type="pres">
      <dgm:prSet presAssocID="{971B1EEE-CCD9-421C-9E27-495F5868801B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D9002E8E-8B80-4B2B-873E-E7BB2CFF6033}" type="pres">
      <dgm:prSet presAssocID="{2356ECAB-394F-4336-93B8-609DBED38DC6}" presName="compNode" presStyleCnt="0"/>
      <dgm:spPr/>
      <dgm:t>
        <a:bodyPr/>
        <a:lstStyle/>
        <a:p>
          <a:endParaRPr lang="en-US"/>
        </a:p>
      </dgm:t>
    </dgm:pt>
    <dgm:pt modelId="{FBF1AEE1-1350-4F34-803E-1F90257D03C8}" type="pres">
      <dgm:prSet presAssocID="{2356ECAB-394F-4336-93B8-609DBED38DC6}" presName="dummyConnPt" presStyleCnt="0"/>
      <dgm:spPr/>
      <dgm:t>
        <a:bodyPr/>
        <a:lstStyle/>
        <a:p>
          <a:endParaRPr lang="en-US"/>
        </a:p>
      </dgm:t>
    </dgm:pt>
    <dgm:pt modelId="{B3EF766B-4656-41FB-A2E6-ACBCB4324D67}" type="pres">
      <dgm:prSet presAssocID="{2356ECAB-394F-4336-93B8-609DBED38DC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33515-B828-47D8-85C0-47864787830F}" type="pres">
      <dgm:prSet presAssocID="{F3796068-6995-4542-BF8D-596EE412AFD9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D9061C1A-F2E0-4E4F-9D02-59D757DAAC65}" type="pres">
      <dgm:prSet presAssocID="{91D51702-32A1-4831-8420-DF7AED1B66A3}" presName="compNode" presStyleCnt="0"/>
      <dgm:spPr/>
      <dgm:t>
        <a:bodyPr/>
        <a:lstStyle/>
        <a:p>
          <a:endParaRPr lang="en-US"/>
        </a:p>
      </dgm:t>
    </dgm:pt>
    <dgm:pt modelId="{31B5B52B-168E-4587-BF52-018EF5DF846F}" type="pres">
      <dgm:prSet presAssocID="{91D51702-32A1-4831-8420-DF7AED1B66A3}" presName="dummyConnPt" presStyleCnt="0"/>
      <dgm:spPr/>
      <dgm:t>
        <a:bodyPr/>
        <a:lstStyle/>
        <a:p>
          <a:endParaRPr lang="en-US"/>
        </a:p>
      </dgm:t>
    </dgm:pt>
    <dgm:pt modelId="{A838ACD1-9A23-4CFD-929F-73FA5B998125}" type="pres">
      <dgm:prSet presAssocID="{91D51702-32A1-4831-8420-DF7AED1B66A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2A0B1-5C05-411C-8BCB-01C70BF01EAE}" type="pres">
      <dgm:prSet presAssocID="{7FDCAE30-AFE0-405E-ADBF-BA1F919D20F4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4533324-A8F1-40EB-9EA2-C9AD55EBD657}" type="pres">
      <dgm:prSet presAssocID="{7E227215-5F2F-4A7B-9720-4C1FD5874FB8}" presName="compNode" presStyleCnt="0"/>
      <dgm:spPr/>
      <dgm:t>
        <a:bodyPr/>
        <a:lstStyle/>
        <a:p>
          <a:endParaRPr lang="en-US"/>
        </a:p>
      </dgm:t>
    </dgm:pt>
    <dgm:pt modelId="{236A24DC-D3F9-4FD2-9C0F-8F7E6144BC4E}" type="pres">
      <dgm:prSet presAssocID="{7E227215-5F2F-4A7B-9720-4C1FD5874FB8}" presName="dummyConnPt" presStyleCnt="0"/>
      <dgm:spPr/>
      <dgm:t>
        <a:bodyPr/>
        <a:lstStyle/>
        <a:p>
          <a:endParaRPr lang="en-US"/>
        </a:p>
      </dgm:t>
    </dgm:pt>
    <dgm:pt modelId="{45B8C517-DEEF-4DDE-9320-E51823E3745C}" type="pres">
      <dgm:prSet presAssocID="{7E227215-5F2F-4A7B-9720-4C1FD5874FB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89E2-A060-4FB9-84F2-B4535DDD0A90}" type="pres">
      <dgm:prSet presAssocID="{F769F490-B373-402B-80A8-EBD33C7A5F72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AE99DC7B-B693-407C-83B6-63DDF4C147C4}" type="pres">
      <dgm:prSet presAssocID="{1020F8EA-C093-4790-A247-B0075FECC48D}" presName="compNode" presStyleCnt="0"/>
      <dgm:spPr/>
      <dgm:t>
        <a:bodyPr/>
        <a:lstStyle/>
        <a:p>
          <a:endParaRPr lang="en-US"/>
        </a:p>
      </dgm:t>
    </dgm:pt>
    <dgm:pt modelId="{1E75912F-B744-4D38-9399-BBC2FBDAB4FF}" type="pres">
      <dgm:prSet presAssocID="{1020F8EA-C093-4790-A247-B0075FECC48D}" presName="dummyConnPt" presStyleCnt="0"/>
      <dgm:spPr/>
      <dgm:t>
        <a:bodyPr/>
        <a:lstStyle/>
        <a:p>
          <a:endParaRPr lang="en-US"/>
        </a:p>
      </dgm:t>
    </dgm:pt>
    <dgm:pt modelId="{A68FD3D4-CAF6-4F31-A950-48A33C46BBFF}" type="pres">
      <dgm:prSet presAssocID="{1020F8EA-C093-4790-A247-B0075FECC48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A5A63-2E9E-4A25-98F8-CCA0587CCF89}" type="pres">
      <dgm:prSet presAssocID="{CE870B4D-80F7-4AE2-9552-88644684315D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A98F9B0F-C1FD-47E6-8D14-899F601EF46C}" type="pres">
      <dgm:prSet presAssocID="{42D367C8-23A6-4DCF-95E5-66D6C201B7F7}" presName="compNode" presStyleCnt="0"/>
      <dgm:spPr/>
      <dgm:t>
        <a:bodyPr/>
        <a:lstStyle/>
        <a:p>
          <a:endParaRPr lang="en-US"/>
        </a:p>
      </dgm:t>
    </dgm:pt>
    <dgm:pt modelId="{E2AEFCEA-C03F-4138-8E18-59018D6F99E8}" type="pres">
      <dgm:prSet presAssocID="{42D367C8-23A6-4DCF-95E5-66D6C201B7F7}" presName="dummyConnPt" presStyleCnt="0"/>
      <dgm:spPr/>
      <dgm:t>
        <a:bodyPr/>
        <a:lstStyle/>
        <a:p>
          <a:endParaRPr lang="en-US"/>
        </a:p>
      </dgm:t>
    </dgm:pt>
    <dgm:pt modelId="{E8DE30E6-92CE-4568-8094-3C16662FBC3F}" type="pres">
      <dgm:prSet presAssocID="{42D367C8-23A6-4DCF-95E5-66D6C201B7F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0BAB8-8CF6-48F6-8440-DCF3B50FB7CE}" type="pres">
      <dgm:prSet presAssocID="{C9B578C2-4CD2-47E6-B07A-576C0233B5FD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4A90838-BE9B-40A3-9DC4-6E83744A9046}" type="pres">
      <dgm:prSet presAssocID="{FD5A4E10-A356-4B21-A226-AF0482341D30}" presName="compNode" presStyleCnt="0"/>
      <dgm:spPr/>
      <dgm:t>
        <a:bodyPr/>
        <a:lstStyle/>
        <a:p>
          <a:endParaRPr lang="en-US"/>
        </a:p>
      </dgm:t>
    </dgm:pt>
    <dgm:pt modelId="{285982F6-0570-487A-8EED-BD03892DABD1}" type="pres">
      <dgm:prSet presAssocID="{FD5A4E10-A356-4B21-A226-AF0482341D30}" presName="dummyConnPt" presStyleCnt="0"/>
      <dgm:spPr/>
      <dgm:t>
        <a:bodyPr/>
        <a:lstStyle/>
        <a:p>
          <a:endParaRPr lang="en-US"/>
        </a:p>
      </dgm:t>
    </dgm:pt>
    <dgm:pt modelId="{490D6B30-1B22-4F15-9E2B-B9CB4B2554CD}" type="pres">
      <dgm:prSet presAssocID="{FD5A4E10-A356-4B21-A226-AF0482341D3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03AA5-2634-462A-9E7D-55031E1089D6}" type="presOf" srcId="{91D51702-32A1-4831-8420-DF7AED1B66A3}" destId="{A838ACD1-9A23-4CFD-929F-73FA5B998125}" srcOrd="0" destOrd="0" presId="urn:microsoft.com/office/officeart/2005/8/layout/bProcess4"/>
    <dgm:cxn modelId="{204D4F86-BE2E-47E9-AAAB-19D632539B2D}" type="presOf" srcId="{F3796068-6995-4542-BF8D-596EE412AFD9}" destId="{62D33515-B828-47D8-85C0-47864787830F}" srcOrd="0" destOrd="0" presId="urn:microsoft.com/office/officeart/2005/8/layout/bProcess4"/>
    <dgm:cxn modelId="{9B6FD963-B7F5-4006-990F-76F8580CE035}" type="presOf" srcId="{1020F8EA-C093-4790-A247-B0075FECC48D}" destId="{A68FD3D4-CAF6-4F31-A950-48A33C46BBFF}" srcOrd="0" destOrd="0" presId="urn:microsoft.com/office/officeart/2005/8/layout/bProcess4"/>
    <dgm:cxn modelId="{9955259D-8B76-4389-83CC-A1AFFF2628A0}" type="presOf" srcId="{FD5A4E10-A356-4B21-A226-AF0482341D30}" destId="{490D6B30-1B22-4F15-9E2B-B9CB4B2554CD}" srcOrd="0" destOrd="0" presId="urn:microsoft.com/office/officeart/2005/8/layout/bProcess4"/>
    <dgm:cxn modelId="{1F5DDCC3-8463-4957-8A3E-B21FCED6E9E2}" srcId="{D858D817-20EC-4AA6-8875-DD4B5A185D79}" destId="{91D51702-32A1-4831-8420-DF7AED1B66A3}" srcOrd="4" destOrd="0" parTransId="{A5C1B9ED-3460-4580-B1EC-4CB20E6B070C}" sibTransId="{7FDCAE30-AFE0-405E-ADBF-BA1F919D20F4}"/>
    <dgm:cxn modelId="{CBB80602-E410-4200-B2C7-84EA0D08FA30}" srcId="{D858D817-20EC-4AA6-8875-DD4B5A185D79}" destId="{2356ECAB-394F-4336-93B8-609DBED38DC6}" srcOrd="3" destOrd="0" parTransId="{CCD3C98D-36CA-4A61-BF0A-F10B9946131D}" sibTransId="{F3796068-6995-4542-BF8D-596EE412AFD9}"/>
    <dgm:cxn modelId="{268FB0B8-C945-4824-A5E3-BB4AA02E9FF8}" type="presOf" srcId="{42D367C8-23A6-4DCF-95E5-66D6C201B7F7}" destId="{E8DE30E6-92CE-4568-8094-3C16662FBC3F}" srcOrd="0" destOrd="0" presId="urn:microsoft.com/office/officeart/2005/8/layout/bProcess4"/>
    <dgm:cxn modelId="{779A7159-71CD-4DB6-B09B-26D36F33808C}" srcId="{D858D817-20EC-4AA6-8875-DD4B5A185D79}" destId="{45F0ACF3-2663-4A2C-9281-EB9300CB563E}" srcOrd="1" destOrd="0" parTransId="{62BE8E97-A2F2-4164-948B-185A6307277C}" sibTransId="{840C1ABA-DF5F-4C6A-9F37-B7A7AA4CDE25}"/>
    <dgm:cxn modelId="{DF3A6E12-3061-469F-80A1-591897394ED6}" srcId="{D858D817-20EC-4AA6-8875-DD4B5A185D79}" destId="{FD5A4E10-A356-4B21-A226-AF0482341D30}" srcOrd="8" destOrd="0" parTransId="{FDAC6863-BA29-4A48-A10C-F804C17A8729}" sibTransId="{AA571EDB-EDE7-4CDF-BE03-16B5A82F3C41}"/>
    <dgm:cxn modelId="{2CCC3612-4BB0-4590-8EB6-9A3DBAFA01B9}" type="presOf" srcId="{C9B578C2-4CD2-47E6-B07A-576C0233B5FD}" destId="{31D0BAB8-8CF6-48F6-8440-DCF3B50FB7CE}" srcOrd="0" destOrd="0" presId="urn:microsoft.com/office/officeart/2005/8/layout/bProcess4"/>
    <dgm:cxn modelId="{128ECEDA-7C6F-4C44-96DC-5B99501AC4BE}" type="presOf" srcId="{971B1EEE-CCD9-421C-9E27-495F5868801B}" destId="{BD47492E-1E60-44D5-95C0-485E097B7AAF}" srcOrd="0" destOrd="0" presId="urn:microsoft.com/office/officeart/2005/8/layout/bProcess4"/>
    <dgm:cxn modelId="{110D7209-8795-4DAE-AC4A-C55E192F756B}" type="presOf" srcId="{17DA9F79-72BD-42FD-9056-1AD91FBCD995}" destId="{237CF7F2-7B8D-4970-BA1F-1AC8807CB54D}" srcOrd="0" destOrd="0" presId="urn:microsoft.com/office/officeart/2005/8/layout/bProcess4"/>
    <dgm:cxn modelId="{EEC20163-08B7-4FE2-960A-88F702D02E7D}" type="presOf" srcId="{519FFB2C-2BE5-4483-9574-EAACFB2ABBB1}" destId="{70D5FA6D-1355-4F53-A28B-C4696AF56B84}" srcOrd="0" destOrd="0" presId="urn:microsoft.com/office/officeart/2005/8/layout/bProcess4"/>
    <dgm:cxn modelId="{7C38E6C1-019F-4C9A-AD2A-9721DD9291D0}" type="presOf" srcId="{D858D817-20EC-4AA6-8875-DD4B5A185D79}" destId="{2A99E30F-2174-40D4-81AF-894512BA2242}" srcOrd="0" destOrd="0" presId="urn:microsoft.com/office/officeart/2005/8/layout/bProcess4"/>
    <dgm:cxn modelId="{73D73AB4-6159-4D1E-85D4-FF00B3E1BEAD}" type="presOf" srcId="{45F0ACF3-2663-4A2C-9281-EB9300CB563E}" destId="{61DAD11F-BFCE-4A6B-B343-AB81953C3CF6}" srcOrd="0" destOrd="0" presId="urn:microsoft.com/office/officeart/2005/8/layout/bProcess4"/>
    <dgm:cxn modelId="{90D58CA1-8D86-492F-A262-B84F121FBC40}" type="presOf" srcId="{2356ECAB-394F-4336-93B8-609DBED38DC6}" destId="{B3EF766B-4656-41FB-A2E6-ACBCB4324D67}" srcOrd="0" destOrd="0" presId="urn:microsoft.com/office/officeart/2005/8/layout/bProcess4"/>
    <dgm:cxn modelId="{1026D126-9AF8-4B02-9A3E-542462943776}" srcId="{D858D817-20EC-4AA6-8875-DD4B5A185D79}" destId="{B818D9F9-A72F-42D5-B002-988BAF3B5460}" srcOrd="2" destOrd="0" parTransId="{DAF46B40-FE86-4C98-A0CA-4E4B7C32C3F7}" sibTransId="{971B1EEE-CCD9-421C-9E27-495F5868801B}"/>
    <dgm:cxn modelId="{66CA619B-F919-4948-8728-99619CA2FC12}" type="presOf" srcId="{CE870B4D-80F7-4AE2-9552-88644684315D}" destId="{791A5A63-2E9E-4A25-98F8-CCA0587CCF89}" srcOrd="0" destOrd="0" presId="urn:microsoft.com/office/officeart/2005/8/layout/bProcess4"/>
    <dgm:cxn modelId="{93D4C13F-B2E5-4280-8771-B50EE971B614}" type="presOf" srcId="{7E227215-5F2F-4A7B-9720-4C1FD5874FB8}" destId="{45B8C517-DEEF-4DDE-9320-E51823E3745C}" srcOrd="0" destOrd="0" presId="urn:microsoft.com/office/officeart/2005/8/layout/bProcess4"/>
    <dgm:cxn modelId="{12D651DB-A0D9-4EAB-A7B4-6DE3DACE9259}" srcId="{D858D817-20EC-4AA6-8875-DD4B5A185D79}" destId="{7E227215-5F2F-4A7B-9720-4C1FD5874FB8}" srcOrd="5" destOrd="0" parTransId="{9DF343C4-2F60-4029-892F-1DCB4CC3ECBD}" sibTransId="{F769F490-B373-402B-80A8-EBD33C7A5F72}"/>
    <dgm:cxn modelId="{690C854C-4739-43C1-92AC-6A7191A83A49}" type="presOf" srcId="{B818D9F9-A72F-42D5-B002-988BAF3B5460}" destId="{F8E41C9D-72C6-4F83-AD5E-01AA5AA72B52}" srcOrd="0" destOrd="0" presId="urn:microsoft.com/office/officeart/2005/8/layout/bProcess4"/>
    <dgm:cxn modelId="{39DBFEA0-FA61-48D9-8CA2-0772D35846C2}" type="presOf" srcId="{F769F490-B373-402B-80A8-EBD33C7A5F72}" destId="{C91089E2-A060-4FB9-84F2-B4535DDD0A90}" srcOrd="0" destOrd="0" presId="urn:microsoft.com/office/officeart/2005/8/layout/bProcess4"/>
    <dgm:cxn modelId="{35D627D5-51A0-42C0-A5F0-97EED0F53807}" srcId="{D858D817-20EC-4AA6-8875-DD4B5A185D79}" destId="{519FFB2C-2BE5-4483-9574-EAACFB2ABBB1}" srcOrd="0" destOrd="0" parTransId="{121DFD8B-2C96-49A0-996B-11B249BAC3CF}" sibTransId="{17DA9F79-72BD-42FD-9056-1AD91FBCD995}"/>
    <dgm:cxn modelId="{ED95DF8E-D37A-42A4-AA4D-2BDB057B2192}" type="presOf" srcId="{7FDCAE30-AFE0-405E-ADBF-BA1F919D20F4}" destId="{06E2A0B1-5C05-411C-8BCB-01C70BF01EAE}" srcOrd="0" destOrd="0" presId="urn:microsoft.com/office/officeart/2005/8/layout/bProcess4"/>
    <dgm:cxn modelId="{5C5108B4-C47F-4691-AB33-22BE9BC7107F}" type="presOf" srcId="{840C1ABA-DF5F-4C6A-9F37-B7A7AA4CDE25}" destId="{60046A91-96FE-4BDD-8D79-5E5E00B7981F}" srcOrd="0" destOrd="0" presId="urn:microsoft.com/office/officeart/2005/8/layout/bProcess4"/>
    <dgm:cxn modelId="{4B18415E-B7E1-441D-83A3-EE5F3B21F932}" srcId="{D858D817-20EC-4AA6-8875-DD4B5A185D79}" destId="{1020F8EA-C093-4790-A247-B0075FECC48D}" srcOrd="6" destOrd="0" parTransId="{1C034829-B4AB-4F67-A047-9B19649BF890}" sibTransId="{CE870B4D-80F7-4AE2-9552-88644684315D}"/>
    <dgm:cxn modelId="{2177F457-044B-4BF7-8DFB-A8458F146270}" srcId="{D858D817-20EC-4AA6-8875-DD4B5A185D79}" destId="{42D367C8-23A6-4DCF-95E5-66D6C201B7F7}" srcOrd="7" destOrd="0" parTransId="{AB234ACD-7D65-45C3-907F-83CB546CAA40}" sibTransId="{C9B578C2-4CD2-47E6-B07A-576C0233B5FD}"/>
    <dgm:cxn modelId="{B6CC44D5-706B-4FE1-A8DA-28364DB35A0F}" type="presParOf" srcId="{2A99E30F-2174-40D4-81AF-894512BA2242}" destId="{3C141371-FB41-4ADC-BD40-03774EAFCC85}" srcOrd="0" destOrd="0" presId="urn:microsoft.com/office/officeart/2005/8/layout/bProcess4"/>
    <dgm:cxn modelId="{611EE09D-93D1-4E4A-B3F3-51EE9CDE03F8}" type="presParOf" srcId="{3C141371-FB41-4ADC-BD40-03774EAFCC85}" destId="{EC805B81-7D1C-4AC3-AE5B-7E60A8ADF658}" srcOrd="0" destOrd="0" presId="urn:microsoft.com/office/officeart/2005/8/layout/bProcess4"/>
    <dgm:cxn modelId="{F5092AE5-9BDB-42F0-BCA6-9F15E0CB0068}" type="presParOf" srcId="{3C141371-FB41-4ADC-BD40-03774EAFCC85}" destId="{70D5FA6D-1355-4F53-A28B-C4696AF56B84}" srcOrd="1" destOrd="0" presId="urn:microsoft.com/office/officeart/2005/8/layout/bProcess4"/>
    <dgm:cxn modelId="{65CFDC64-6A88-4412-8861-2603715E5966}" type="presParOf" srcId="{2A99E30F-2174-40D4-81AF-894512BA2242}" destId="{237CF7F2-7B8D-4970-BA1F-1AC8807CB54D}" srcOrd="1" destOrd="0" presId="urn:microsoft.com/office/officeart/2005/8/layout/bProcess4"/>
    <dgm:cxn modelId="{57FE5ACE-0BB9-4E64-8E58-53A0F63B312B}" type="presParOf" srcId="{2A99E30F-2174-40D4-81AF-894512BA2242}" destId="{C0B32554-5C79-4F44-ABB5-E989584591E4}" srcOrd="2" destOrd="0" presId="urn:microsoft.com/office/officeart/2005/8/layout/bProcess4"/>
    <dgm:cxn modelId="{61AA065B-E4FA-4A56-AAE1-58647B35138C}" type="presParOf" srcId="{C0B32554-5C79-4F44-ABB5-E989584591E4}" destId="{40178798-CE78-40E8-A907-1BB24B504530}" srcOrd="0" destOrd="0" presId="urn:microsoft.com/office/officeart/2005/8/layout/bProcess4"/>
    <dgm:cxn modelId="{E808435E-E83B-4D7E-B262-8F6887ADF416}" type="presParOf" srcId="{C0B32554-5C79-4F44-ABB5-E989584591E4}" destId="{61DAD11F-BFCE-4A6B-B343-AB81953C3CF6}" srcOrd="1" destOrd="0" presId="urn:microsoft.com/office/officeart/2005/8/layout/bProcess4"/>
    <dgm:cxn modelId="{D3B655AA-48FF-4A45-8806-A60AB2557ACC}" type="presParOf" srcId="{2A99E30F-2174-40D4-81AF-894512BA2242}" destId="{60046A91-96FE-4BDD-8D79-5E5E00B7981F}" srcOrd="3" destOrd="0" presId="urn:microsoft.com/office/officeart/2005/8/layout/bProcess4"/>
    <dgm:cxn modelId="{96C29C75-BA8E-4026-B62A-6451A01B4F53}" type="presParOf" srcId="{2A99E30F-2174-40D4-81AF-894512BA2242}" destId="{A9B18697-5DD0-45EF-A330-C466207B69D3}" srcOrd="4" destOrd="0" presId="urn:microsoft.com/office/officeart/2005/8/layout/bProcess4"/>
    <dgm:cxn modelId="{52B98C4E-FDD7-45C4-AED2-5C9BDE98043C}" type="presParOf" srcId="{A9B18697-5DD0-45EF-A330-C466207B69D3}" destId="{A78FDF3F-F86F-4255-B8EC-B4A8C4878BAC}" srcOrd="0" destOrd="0" presId="urn:microsoft.com/office/officeart/2005/8/layout/bProcess4"/>
    <dgm:cxn modelId="{079F0D18-B0E3-418B-A0D3-5207BA3484C9}" type="presParOf" srcId="{A9B18697-5DD0-45EF-A330-C466207B69D3}" destId="{F8E41C9D-72C6-4F83-AD5E-01AA5AA72B52}" srcOrd="1" destOrd="0" presId="urn:microsoft.com/office/officeart/2005/8/layout/bProcess4"/>
    <dgm:cxn modelId="{D3A98776-EEA1-44E4-BA90-9E469A94D926}" type="presParOf" srcId="{2A99E30F-2174-40D4-81AF-894512BA2242}" destId="{BD47492E-1E60-44D5-95C0-485E097B7AAF}" srcOrd="5" destOrd="0" presId="urn:microsoft.com/office/officeart/2005/8/layout/bProcess4"/>
    <dgm:cxn modelId="{D4D5B262-91D4-405F-95A7-D850E1723FB9}" type="presParOf" srcId="{2A99E30F-2174-40D4-81AF-894512BA2242}" destId="{D9002E8E-8B80-4B2B-873E-E7BB2CFF6033}" srcOrd="6" destOrd="0" presId="urn:microsoft.com/office/officeart/2005/8/layout/bProcess4"/>
    <dgm:cxn modelId="{AF3FB494-334F-4145-80AE-177141847BA8}" type="presParOf" srcId="{D9002E8E-8B80-4B2B-873E-E7BB2CFF6033}" destId="{FBF1AEE1-1350-4F34-803E-1F90257D03C8}" srcOrd="0" destOrd="0" presId="urn:microsoft.com/office/officeart/2005/8/layout/bProcess4"/>
    <dgm:cxn modelId="{9FC82758-F99E-44E3-AB02-0F79FA6C95D7}" type="presParOf" srcId="{D9002E8E-8B80-4B2B-873E-E7BB2CFF6033}" destId="{B3EF766B-4656-41FB-A2E6-ACBCB4324D67}" srcOrd="1" destOrd="0" presId="urn:microsoft.com/office/officeart/2005/8/layout/bProcess4"/>
    <dgm:cxn modelId="{632D1F5C-7019-4253-A677-400FA35A9E55}" type="presParOf" srcId="{2A99E30F-2174-40D4-81AF-894512BA2242}" destId="{62D33515-B828-47D8-85C0-47864787830F}" srcOrd="7" destOrd="0" presId="urn:microsoft.com/office/officeart/2005/8/layout/bProcess4"/>
    <dgm:cxn modelId="{4E0CCA68-F70F-4DAA-9C71-53FF156EDEFC}" type="presParOf" srcId="{2A99E30F-2174-40D4-81AF-894512BA2242}" destId="{D9061C1A-F2E0-4E4F-9D02-59D757DAAC65}" srcOrd="8" destOrd="0" presId="urn:microsoft.com/office/officeart/2005/8/layout/bProcess4"/>
    <dgm:cxn modelId="{D98ADFAC-54ED-4B44-9A9F-F7693DA19DD1}" type="presParOf" srcId="{D9061C1A-F2E0-4E4F-9D02-59D757DAAC65}" destId="{31B5B52B-168E-4587-BF52-018EF5DF846F}" srcOrd="0" destOrd="0" presId="urn:microsoft.com/office/officeart/2005/8/layout/bProcess4"/>
    <dgm:cxn modelId="{DB28CD32-FD2C-4C9E-9FA0-66D5A75F1B43}" type="presParOf" srcId="{D9061C1A-F2E0-4E4F-9D02-59D757DAAC65}" destId="{A838ACD1-9A23-4CFD-929F-73FA5B998125}" srcOrd="1" destOrd="0" presId="urn:microsoft.com/office/officeart/2005/8/layout/bProcess4"/>
    <dgm:cxn modelId="{0A01335F-40E2-45A5-A11F-13FF2AA92720}" type="presParOf" srcId="{2A99E30F-2174-40D4-81AF-894512BA2242}" destId="{06E2A0B1-5C05-411C-8BCB-01C70BF01EAE}" srcOrd="9" destOrd="0" presId="urn:microsoft.com/office/officeart/2005/8/layout/bProcess4"/>
    <dgm:cxn modelId="{DC6DC9F2-0B56-43B7-B088-F983F8DEFADD}" type="presParOf" srcId="{2A99E30F-2174-40D4-81AF-894512BA2242}" destId="{F4533324-A8F1-40EB-9EA2-C9AD55EBD657}" srcOrd="10" destOrd="0" presId="urn:microsoft.com/office/officeart/2005/8/layout/bProcess4"/>
    <dgm:cxn modelId="{1D6D2FC5-BC9D-4A58-A233-D4AFBFB6A3FA}" type="presParOf" srcId="{F4533324-A8F1-40EB-9EA2-C9AD55EBD657}" destId="{236A24DC-D3F9-4FD2-9C0F-8F7E6144BC4E}" srcOrd="0" destOrd="0" presId="urn:microsoft.com/office/officeart/2005/8/layout/bProcess4"/>
    <dgm:cxn modelId="{AB5347DD-CC73-4DB5-8860-2AB6DAA84901}" type="presParOf" srcId="{F4533324-A8F1-40EB-9EA2-C9AD55EBD657}" destId="{45B8C517-DEEF-4DDE-9320-E51823E3745C}" srcOrd="1" destOrd="0" presId="urn:microsoft.com/office/officeart/2005/8/layout/bProcess4"/>
    <dgm:cxn modelId="{5C6AAE26-6B4B-4964-B504-11EF22D2650F}" type="presParOf" srcId="{2A99E30F-2174-40D4-81AF-894512BA2242}" destId="{C91089E2-A060-4FB9-84F2-B4535DDD0A90}" srcOrd="11" destOrd="0" presId="urn:microsoft.com/office/officeart/2005/8/layout/bProcess4"/>
    <dgm:cxn modelId="{47235266-392C-4CEC-8611-765734F0AF44}" type="presParOf" srcId="{2A99E30F-2174-40D4-81AF-894512BA2242}" destId="{AE99DC7B-B693-407C-83B6-63DDF4C147C4}" srcOrd="12" destOrd="0" presId="urn:microsoft.com/office/officeart/2005/8/layout/bProcess4"/>
    <dgm:cxn modelId="{9921284F-6F29-4054-9662-B4A683B2F55E}" type="presParOf" srcId="{AE99DC7B-B693-407C-83B6-63DDF4C147C4}" destId="{1E75912F-B744-4D38-9399-BBC2FBDAB4FF}" srcOrd="0" destOrd="0" presId="urn:microsoft.com/office/officeart/2005/8/layout/bProcess4"/>
    <dgm:cxn modelId="{C76FF3FA-3B0E-4456-8D7B-D0B42DF0BD65}" type="presParOf" srcId="{AE99DC7B-B693-407C-83B6-63DDF4C147C4}" destId="{A68FD3D4-CAF6-4F31-A950-48A33C46BBFF}" srcOrd="1" destOrd="0" presId="urn:microsoft.com/office/officeart/2005/8/layout/bProcess4"/>
    <dgm:cxn modelId="{055FA182-963C-4896-A48B-78290A1D75A7}" type="presParOf" srcId="{2A99E30F-2174-40D4-81AF-894512BA2242}" destId="{791A5A63-2E9E-4A25-98F8-CCA0587CCF89}" srcOrd="13" destOrd="0" presId="urn:microsoft.com/office/officeart/2005/8/layout/bProcess4"/>
    <dgm:cxn modelId="{0BB94E16-FC90-4A78-B2CD-FEDA5D8D212A}" type="presParOf" srcId="{2A99E30F-2174-40D4-81AF-894512BA2242}" destId="{A98F9B0F-C1FD-47E6-8D14-899F601EF46C}" srcOrd="14" destOrd="0" presId="urn:microsoft.com/office/officeart/2005/8/layout/bProcess4"/>
    <dgm:cxn modelId="{3F9B1493-E232-4BD2-8594-3C315E0C3971}" type="presParOf" srcId="{A98F9B0F-C1FD-47E6-8D14-899F601EF46C}" destId="{E2AEFCEA-C03F-4138-8E18-59018D6F99E8}" srcOrd="0" destOrd="0" presId="urn:microsoft.com/office/officeart/2005/8/layout/bProcess4"/>
    <dgm:cxn modelId="{0C084872-18C5-4F77-A428-5906E63E785D}" type="presParOf" srcId="{A98F9B0F-C1FD-47E6-8D14-899F601EF46C}" destId="{E8DE30E6-92CE-4568-8094-3C16662FBC3F}" srcOrd="1" destOrd="0" presId="urn:microsoft.com/office/officeart/2005/8/layout/bProcess4"/>
    <dgm:cxn modelId="{64E7F912-1CA8-4B4A-88E1-B624BE26B683}" type="presParOf" srcId="{2A99E30F-2174-40D4-81AF-894512BA2242}" destId="{31D0BAB8-8CF6-48F6-8440-DCF3B50FB7CE}" srcOrd="15" destOrd="0" presId="urn:microsoft.com/office/officeart/2005/8/layout/bProcess4"/>
    <dgm:cxn modelId="{58D90C42-340C-491A-86C4-10EB2CB752F3}" type="presParOf" srcId="{2A99E30F-2174-40D4-81AF-894512BA2242}" destId="{E4A90838-BE9B-40A3-9DC4-6E83744A9046}" srcOrd="16" destOrd="0" presId="urn:microsoft.com/office/officeart/2005/8/layout/bProcess4"/>
    <dgm:cxn modelId="{D62854E0-975F-4E93-A541-1EC3413E118E}" type="presParOf" srcId="{E4A90838-BE9B-40A3-9DC4-6E83744A9046}" destId="{285982F6-0570-487A-8EED-BD03892DABD1}" srcOrd="0" destOrd="0" presId="urn:microsoft.com/office/officeart/2005/8/layout/bProcess4"/>
    <dgm:cxn modelId="{D4A90391-720C-4260-87EB-2B3757A2DE6D}" type="presParOf" srcId="{E4A90838-BE9B-40A3-9DC4-6E83744A9046}" destId="{490D6B30-1B22-4F15-9E2B-B9CB4B2554C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FE024C03-1341-471E-A26D-204FA2CBE372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5EC23F70-D67F-4237-9D5A-FB7E621A7D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8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1CA0AE8A-28FC-41E6-B569-1BA47773F7A0}" type="datetimeFigureOut">
              <a:rPr lang="en-US" smtClean="0"/>
              <a:pPr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BCF0C763-A557-465E-8084-D679FD70C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0C763-A557-465E-8084-D679FD70C0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2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95227-73D7-4D50-AB5B-BF60790B2277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57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1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95227-73D7-4D50-AB5B-BF60790B2277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57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into original groups, brainstorm</a:t>
            </a:r>
            <a:r>
              <a:rPr lang="en-US" baseline="0" dirty="0" smtClean="0"/>
              <a:t> some considerations, write each consideration on a post it note</a:t>
            </a:r>
          </a:p>
          <a:p>
            <a:r>
              <a:rPr lang="en-US" baseline="0" dirty="0" smtClean="0"/>
              <a:t>Share top 3</a:t>
            </a:r>
          </a:p>
          <a:p>
            <a:r>
              <a:rPr lang="en-US" baseline="0" dirty="0" smtClean="0"/>
              <a:t>Collect post it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0C763-A557-465E-8084-D679FD70C0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0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 teachers for teachers</a:t>
            </a:r>
          </a:p>
          <a:p>
            <a:r>
              <a:rPr lang="en-US" dirty="0" smtClean="0"/>
              <a:t>Growth model in that each</a:t>
            </a:r>
            <a:r>
              <a:rPr lang="en-US" baseline="0" dirty="0" smtClean="0"/>
              <a:t> teacher has the opportunity to grow in an area in an area that is specific to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0C763-A557-465E-8084-D679FD70C0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0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72F57-0122-4BBD-8D73-E487C45BEE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1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272F57-0122-4BBD-8D73-E487C45BEE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0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98D30-B9D2-4587-9A77-1BC2D84A4F99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65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98D30-B9D2-4587-9A77-1BC2D84A4F99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28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98D30-B9D2-4587-9A77-1BC2D84A4F99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36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98D30-B9D2-4587-9A77-1BC2D84A4F99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59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95227-73D7-4D50-AB5B-BF60790B2277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57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A Chart Bkgrnd-blue.jpg"/>
          <p:cNvPicPr>
            <a:picLocks noChangeAspect="1"/>
          </p:cNvPicPr>
          <p:nvPr userDrawn="1"/>
        </p:nvPicPr>
        <p:blipFill rotWithShape="1">
          <a:blip r:embed="rId2" cstate="print"/>
          <a:srcRect l="1639" b="83078"/>
          <a:stretch/>
        </p:blipFill>
        <p:spPr>
          <a:xfrm>
            <a:off x="0" y="1"/>
            <a:ext cx="9144000" cy="116051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1248029"/>
            <a:ext cx="9144000" cy="0"/>
          </a:xfrm>
          <a:prstGeom prst="line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71172"/>
            <a:ext cx="8229600" cy="4161367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 sz="2000"/>
            </a:lvl1pPr>
            <a:lvl2pPr marL="514350" indent="-284163">
              <a:spcBef>
                <a:spcPts val="1200"/>
              </a:spcBef>
              <a:buFont typeface="Arial"/>
              <a:buChar char="•"/>
              <a:defRPr sz="2000"/>
            </a:lvl2pPr>
            <a:lvl3pPr marL="914400" indent="-227013">
              <a:spcBef>
                <a:spcPts val="1200"/>
              </a:spcBef>
              <a:buFont typeface="Lucida Grande"/>
              <a:buChar char="-"/>
              <a:defRPr sz="2000"/>
            </a:lvl3pPr>
            <a:lvl4pPr marL="1371600" indent="-227013">
              <a:spcBef>
                <a:spcPts val="1200"/>
              </a:spcBef>
              <a:buFont typeface="Arial"/>
              <a:buChar char="–"/>
              <a:defRPr sz="2000"/>
            </a:lvl4pPr>
            <a:lvl5pPr marL="1487488" indent="-230188">
              <a:spcBef>
                <a:spcPts val="12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9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pt-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133856"/>
          </a:xfrm>
        </p:spPr>
        <p:txBody>
          <a:bodyPr/>
          <a:lstStyle>
            <a:lvl1pPr>
              <a:lnSpc>
                <a:spcPts val="2700"/>
              </a:lnSpc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71172"/>
            <a:ext cx="8229600" cy="4161367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 sz="2000"/>
            </a:lvl1pPr>
            <a:lvl2pPr marL="514350" indent="-284163">
              <a:spcBef>
                <a:spcPts val="1200"/>
              </a:spcBef>
              <a:buFont typeface="Arial"/>
              <a:buChar char="•"/>
              <a:defRPr sz="2000"/>
            </a:lvl2pPr>
            <a:lvl3pPr marL="914400" indent="-227013">
              <a:spcBef>
                <a:spcPts val="1200"/>
              </a:spcBef>
              <a:buFont typeface="Lucida Grande"/>
              <a:buChar char="-"/>
              <a:defRPr sz="2000"/>
            </a:lvl3pPr>
            <a:lvl4pPr marL="1371600" indent="-227013">
              <a:spcBef>
                <a:spcPts val="1200"/>
              </a:spcBef>
              <a:buFont typeface="Arial"/>
              <a:buChar char="–"/>
              <a:defRPr sz="2000"/>
            </a:lvl4pPr>
            <a:lvl5pPr marL="1487488" indent="-230188">
              <a:spcBef>
                <a:spcPts val="12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3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3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3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1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2200"/>
            <a:ext cx="8229600" cy="142240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 sz="2000"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514350" indent="-284163">
              <a:spcBef>
                <a:spcPts val="1200"/>
              </a:spcBef>
              <a:buFont typeface="Arial"/>
              <a:buChar char="•"/>
              <a:defRPr sz="2000"/>
            </a:lvl2pPr>
            <a:lvl3pPr marL="914400" indent="-227013">
              <a:spcBef>
                <a:spcPts val="1200"/>
              </a:spcBef>
              <a:buFont typeface="Lucida Grande"/>
              <a:buChar char="-"/>
              <a:defRPr sz="2000"/>
            </a:lvl3pPr>
            <a:lvl4pPr marL="1371600" indent="-227013">
              <a:spcBef>
                <a:spcPts val="1200"/>
              </a:spcBef>
              <a:buFont typeface="Arial"/>
              <a:buChar char="–"/>
              <a:defRPr sz="2000"/>
            </a:lvl4pPr>
            <a:lvl5pPr marL="1487488" indent="-230188">
              <a:spcBef>
                <a:spcPts val="1200"/>
              </a:spcBef>
              <a:defRPr sz="2000"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990601"/>
            <a:ext cx="8229600" cy="1025921"/>
          </a:xfrm>
          <a:prstGeom prst="rect">
            <a:avLst/>
          </a:prstGeom>
        </p:spPr>
        <p:txBody>
          <a:bodyPr vert="horz" wrap="square" lIns="91399" tIns="45699" rIns="91399" bIns="45699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  <a:effectLst>
            <a:innerShdw blurRad="50800" dist="50800" dir="2700000">
              <a:prstClr val="black"/>
            </a:innerShdw>
          </a:effectLst>
        </p:spPr>
        <p:txBody>
          <a:bodyPr/>
          <a:lstStyle>
            <a:lvl1pPr>
              <a:lnSpc>
                <a:spcPts val="3500"/>
              </a:lnSpc>
              <a:defRPr sz="3600"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27000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410"/>
            <a:ext cx="8229600" cy="1025921"/>
          </a:xfrm>
          <a:prstGeom prst="rect">
            <a:avLst/>
          </a:prstGeom>
        </p:spPr>
        <p:txBody>
          <a:bodyPr vert="horz" wrap="square" lIns="91399" tIns="45699" rIns="91399" bIns="45699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MEA Chart Bkgrnd-blue.jpg"/>
          <p:cNvPicPr>
            <a:picLocks noChangeAspect="1"/>
          </p:cNvPicPr>
          <p:nvPr userDrawn="1"/>
        </p:nvPicPr>
        <p:blipFill rotWithShape="1">
          <a:blip r:embed="rId10" cstate="print"/>
          <a:srcRect l="1639" b="83078"/>
          <a:stretch/>
        </p:blipFill>
        <p:spPr>
          <a:xfrm>
            <a:off x="0" y="1"/>
            <a:ext cx="9144000" cy="116051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1248029"/>
            <a:ext cx="9144000" cy="0"/>
          </a:xfrm>
          <a:prstGeom prst="line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76" r:id="rId6"/>
    <p:sldLayoutId id="2147483677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l" defTabSz="456996" rtl="0" eaLnBrk="1" latinLnBrk="0" hangingPunct="1">
        <a:spcBef>
          <a:spcPct val="0"/>
        </a:spcBef>
        <a:buNone/>
        <a:defRPr sz="35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456996" rtl="0" eaLnBrk="1" latinLnBrk="0" hangingPunct="1">
        <a:spcBef>
          <a:spcPct val="20000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7" indent="-285624" algn="l" defTabSz="456996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9" indent="-228499" algn="l" defTabSz="456996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4" indent="-228499" algn="l" defTabSz="456996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6" indent="-228499" algn="l" defTabSz="456996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4" indent="-228499" algn="l" defTabSz="456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9" algn="l" defTabSz="456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5" indent="-228499" algn="l" defTabSz="456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9" algn="l" defTabSz="4569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1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4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6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6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4569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A Chart Bkgrnd-blue.jpg"/>
          <p:cNvPicPr>
            <a:picLocks noChangeAspect="1"/>
          </p:cNvPicPr>
          <p:nvPr userDrawn="1"/>
        </p:nvPicPr>
        <p:blipFill rotWithShape="1">
          <a:blip r:embed="rId3" cstate="print"/>
          <a:srcRect l="6557" b="83078"/>
          <a:stretch/>
        </p:blipFill>
        <p:spPr>
          <a:xfrm>
            <a:off x="0" y="3632200"/>
            <a:ext cx="9144000" cy="1422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3530600"/>
            <a:ext cx="91440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3632201"/>
            <a:ext cx="8229600" cy="14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Presenter Title</a:t>
            </a:r>
          </a:p>
          <a:p>
            <a:pPr lvl="0"/>
            <a:r>
              <a:rPr lang="en-US" dirty="0" smtClean="0"/>
              <a:t>Organization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itchFamily="34" charset="0"/>
        <a:buNone/>
        <a:defRPr sz="20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johnson@dentonisd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3810000"/>
            <a:ext cx="9143999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Texas Teacher Evaluation and Support System (T-TESS)</a:t>
            </a:r>
          </a:p>
          <a:p>
            <a:pPr algn="ctr"/>
            <a:endParaRPr lang="en-US" sz="4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60643" cy="31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9119" r="9524" b="12722"/>
          <a:stretch/>
        </p:blipFill>
        <p:spPr bwMode="auto">
          <a:xfrm>
            <a:off x="2920621" y="5200650"/>
            <a:ext cx="3276600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9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T-TESS Rubric</a:t>
            </a:r>
          </a:p>
        </p:txBody>
      </p:sp>
      <p:pic>
        <p:nvPicPr>
          <p:cNvPr id="4" name="Picture 2" descr="C:\Users\Sheila\Desktop\Revised Rubric J-PEGS\T-TESS Rubric - Stylized Version_page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" y="1219200"/>
            <a:ext cx="9127815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6106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T-TESS Rubric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743200" y="2514600"/>
            <a:ext cx="3352800" cy="2819400"/>
          </a:xfrm>
          <a:prstGeom prst="wedgeEllipseCallout">
            <a:avLst>
              <a:gd name="adj1" fmla="val -76027"/>
              <a:gd name="adj2" fmla="val -7649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3352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Dimension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518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eila\Desktop\Revised Rubric J-PEGS\T-TESS Rubric - Stylized Version_page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" y="1219200"/>
            <a:ext cx="9127815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T-TESS Rubric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90600" y="3048000"/>
            <a:ext cx="2514600" cy="1676400"/>
          </a:xfrm>
          <a:prstGeom prst="wedgeEllipseCallout">
            <a:avLst>
              <a:gd name="adj1" fmla="val -66810"/>
              <a:gd name="adj2" fmla="val -349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4290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Descriptors</a:t>
            </a:r>
            <a:endParaRPr lang="en-US" sz="3200" b="1" dirty="0"/>
          </a:p>
        </p:txBody>
      </p:sp>
      <p:sp>
        <p:nvSpPr>
          <p:cNvPr id="6" name="Oval Callout 5"/>
          <p:cNvSpPr/>
          <p:nvPr/>
        </p:nvSpPr>
        <p:spPr>
          <a:xfrm>
            <a:off x="4495800" y="3200400"/>
            <a:ext cx="2514600" cy="1676400"/>
          </a:xfrm>
          <a:prstGeom prst="wedgeEllipseCallout">
            <a:avLst>
              <a:gd name="adj1" fmla="val -66810"/>
              <a:gd name="adj2" fmla="val -349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3581400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Descriptors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401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Sheila\Desktop\Revised Rubric J-PEGS\T-TESS Rubric - Stylized Version_page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" y="1219200"/>
            <a:ext cx="9127815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T-TESS Rubric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25400"/>
            <a:ext cx="3276600" cy="1981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57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Performance Levels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 rot="12498643">
            <a:off x="431623" y="2481778"/>
            <a:ext cx="484632" cy="978408"/>
          </a:xfrm>
          <a:prstGeom prst="downArrow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1803156">
            <a:off x="2397718" y="2558396"/>
            <a:ext cx="484632" cy="978408"/>
          </a:xfrm>
          <a:prstGeom prst="downArrow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4254335" y="2541814"/>
            <a:ext cx="484632" cy="978408"/>
          </a:xfrm>
          <a:prstGeom prst="downArrow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9034152">
            <a:off x="6310884" y="2485880"/>
            <a:ext cx="484632" cy="978408"/>
          </a:xfrm>
          <a:prstGeom prst="downArrow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8434244">
            <a:off x="8256557" y="2419069"/>
            <a:ext cx="484632" cy="978408"/>
          </a:xfrm>
          <a:prstGeom prst="downArrow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942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066800"/>
          </a:xfrm>
        </p:spPr>
        <p:txBody>
          <a:bodyPr/>
          <a:lstStyle/>
          <a:p>
            <a:r>
              <a:rPr lang="en-US" sz="4400" dirty="0" smtClean="0"/>
              <a:t>T-TESS Process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7125347"/>
              </p:ext>
            </p:extLst>
          </p:nvPr>
        </p:nvGraphicFramePr>
        <p:xfrm>
          <a:off x="76200" y="1246909"/>
          <a:ext cx="899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0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D5FA6D-1355-4F53-A28B-C4696AF5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7CF7F2-7B8D-4970-BA1F-1AC8807CB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AD11F-BFCE-4A6B-B343-AB81953C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46A91-96FE-4BDD-8D79-5E5E00B79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41C9D-72C6-4F83-AD5E-01AA5AA72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7492E-1E60-44D5-95C0-485E097B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F766B-4656-41FB-A2E6-ACBCB4324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33515-B828-47D8-85C0-478647878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38ACD1-9A23-4CFD-929F-73FA5B99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2A0B1-5C05-411C-8BCB-01C70BF01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8C517-DEEF-4DDE-9320-E51823E3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089E2-A060-4FB9-84F2-B4535DDD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FD3D4-CAF6-4F31-A950-48A33C46B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A5A63-2E9E-4A25-98F8-CCA0587CC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E30E6-92CE-4568-8094-3C16662FB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D0BAB8-8CF6-48F6-8440-DCF3B50FB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D6B30-1B22-4F15-9E2B-B9CB4B255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502483"/>
            <a:ext cx="8534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provide the teacher with an opportunity to share his/her thought process in developing the </a:t>
            </a:r>
            <a:r>
              <a:rPr lang="en-US" sz="2800" dirty="0" smtClean="0">
                <a:latin typeface="+mn-lt"/>
              </a:rPr>
              <a:t>lesson/plan </a:t>
            </a:r>
            <a:r>
              <a:rPr lang="en-US" sz="2800" dirty="0">
                <a:latin typeface="+mn-lt"/>
              </a:rPr>
              <a:t>and provide additional details about </a:t>
            </a:r>
            <a:r>
              <a:rPr lang="en-US" sz="2800" dirty="0" smtClean="0">
                <a:latin typeface="+mn-lt"/>
              </a:rPr>
              <a:t>the upcoming observation.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 clarify expectations for teacher and student performance.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 provide the appraiser with information about the lesson observation and criteria that may not be directly observable. </a:t>
            </a:r>
            <a:endParaRPr lang="en-US" sz="2800" dirty="0">
              <a:latin typeface="+mn-lt"/>
            </a:endParaRPr>
          </a:p>
          <a:p>
            <a:r>
              <a:rPr lang="en-US" sz="2800" dirty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263" y="268069"/>
            <a:ext cx="7849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Purpose of the Pre-Conference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014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502483"/>
            <a:ext cx="8534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263" y="268069"/>
            <a:ext cx="7849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Purpose of the Post-Conference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02483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provide </a:t>
            </a:r>
            <a:r>
              <a:rPr lang="en-US" sz="2800" dirty="0" smtClean="0">
                <a:latin typeface="+mn-lt"/>
              </a:rPr>
              <a:t>teacher opportunities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 smtClean="0">
                <a:latin typeface="+mn-lt"/>
              </a:rPr>
              <a:t>self-reflect on their lesson(s) with guidance and support.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 provide opportunities for the teacher and appraiser to share the lesson(s) impact on student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To allow coaching conversations which will frame reflective practice(s) leading to continuous improvement.</a:t>
            </a:r>
          </a:p>
          <a:p>
            <a:r>
              <a:rPr lang="en-US" sz="2800" dirty="0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0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946970"/>
            <a:ext cx="853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To provide the teacher and the appraiser an opportunity to summarize the observations.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To discuss teacher practices and evidence related to teaching and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To reflect and discuss next year’s goal(s) and to design a professional learning plan</a:t>
            </a:r>
            <a:r>
              <a:rPr lang="en-US" sz="2800" dirty="0" smtClean="0">
                <a:latin typeface="+mn-lt"/>
              </a:rPr>
              <a:t>.</a:t>
            </a:r>
            <a:r>
              <a:rPr lang="en-US" sz="2800" dirty="0">
                <a:latin typeface="+mn-lt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263" y="268069"/>
            <a:ext cx="7849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Purpose of the EOY Conference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789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Moving Forward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71172"/>
            <a:ext cx="8229600" cy="4805828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What </a:t>
            </a:r>
            <a:r>
              <a:rPr lang="en-US" sz="4000" dirty="0">
                <a:solidFill>
                  <a:prstClr val="black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considerations are important in the transition to T-TESS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?</a:t>
            </a:r>
          </a:p>
          <a:p>
            <a:pPr lvl="0" algn="ctr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What feedback can you provide as we move forward?</a:t>
            </a:r>
          </a:p>
          <a:p>
            <a:pPr lvl="0" algn="ctr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What questions do you have? </a:t>
            </a:r>
          </a:p>
          <a:p>
            <a:pPr lvl="0" algn="ctr">
              <a:spcBef>
                <a:spcPct val="20000"/>
              </a:spcBef>
            </a:pPr>
            <a:r>
              <a:rPr lang="en-US" sz="4000" smtClean="0">
                <a:solidFill>
                  <a:prstClr val="black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  <a:hlinkClick r:id="rId3"/>
              </a:rPr>
              <a:t>Tjohnson@dentonisd.org</a:t>
            </a:r>
            <a:endParaRPr lang="en-US" sz="4000" smtClean="0">
              <a:solidFill>
                <a:prstClr val="black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endParaRPr lang="en-US" sz="4000" dirty="0">
              <a:solidFill>
                <a:prstClr val="black"/>
              </a:solidFill>
              <a:effectLst>
                <a:outerShdw blurRad="50800" dist="50800" dir="2700000" algn="ctr" rotWithShape="0">
                  <a:prstClr val="black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181" y="0"/>
            <a:ext cx="7369819" cy="13666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4900" b="1" dirty="0" smtClean="0">
                <a:solidFill>
                  <a:schemeClr val="bg1"/>
                </a:solidFill>
              </a:rPr>
              <a:t>What is T-TESS?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Texas Teacher Evaluation and Support System</a:t>
            </a:r>
            <a:endParaRPr lang="en-US" sz="3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4181" cy="136668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8633530"/>
              </p:ext>
            </p:extLst>
          </p:nvPr>
        </p:nvGraphicFramePr>
        <p:xfrm>
          <a:off x="762000" y="1524000"/>
          <a:ext cx="7598228" cy="514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42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0F99E-A23D-4C90-9398-3FD210EB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01E07F-686E-469C-9632-B969580A9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FDC77F-4B23-4EE1-817A-F37A2A673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73E6EF-0339-4A5F-B40F-6FD033344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2195B-CDAE-48A1-B215-F7BA56F9D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9908B5-A356-46D8-9983-F5B4F75F2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CE7333-857C-4A43-80BB-22E8FC27C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28A5FE-3E9B-437E-B676-4EB44592E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4424EF-46BB-4B8D-B9C4-E8AB14DD7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1B6E35-57CF-4E4F-97AA-E2F64AF3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2F5583-3546-4091-88A6-4F320A4A5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4181" cy="136668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7580595"/>
              </p:ext>
            </p:extLst>
          </p:nvPr>
        </p:nvGraphicFramePr>
        <p:xfrm>
          <a:off x="0" y="1323141"/>
          <a:ext cx="8971935" cy="573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7690" y="953809"/>
            <a:ext cx="707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Texas Teacher Evaluation and Support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74181" y="0"/>
            <a:ext cx="7369819" cy="13666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4900" b="1" dirty="0" smtClean="0">
                <a:solidFill>
                  <a:schemeClr val="bg1"/>
                </a:solidFill>
              </a:rPr>
              <a:t>What is T-TESS?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Texas Teacher Evaluation and Support System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B103E5-0E15-47E0-8370-29ED5366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CCD01-4033-4CBE-A8A7-BCAF2544A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69BCB-5530-4308-B307-67127C8AA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37C6B4-180B-425C-8537-51A989234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F5506-A384-4CDD-A583-4C4F44E9D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AFDDE-F3EE-40B9-ABE3-C27EBE69F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181" y="0"/>
            <a:ext cx="7369819" cy="136668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Three Keys of Evaluation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4181" cy="136668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2473680"/>
              </p:ext>
            </p:extLst>
          </p:nvPr>
        </p:nvGraphicFramePr>
        <p:xfrm>
          <a:off x="304800" y="1323142"/>
          <a:ext cx="8305801" cy="573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93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B103E5-0E15-47E0-8370-29ED5366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5CCD01-4033-4CBE-A8A7-BCAF2544A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69BCB-5530-4308-B307-67127C8AA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37C6B4-180B-425C-8537-51A989234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F5506-A384-4CDD-A583-4C4F44E9D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AFDDE-F3EE-40B9-ABE3-C27EBE69F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http://hawleymartin.com/wp-content/uploads/2013/11/Hands-Togeth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73" y="1600200"/>
            <a:ext cx="2324872" cy="15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yourbusiness.azcentral.com/DM-Resize/photos.demandstudios.com/getty/article/117/227/78631097.jpg?w=560&amp;h=560&amp;crop_min=1&amp;webp=1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27" y="1609688"/>
            <a:ext cx="2151842" cy="151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Picture 13" descr="https://theteachingpractice.files.wordpress.com/2012/12/istock_000004877849mediu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26" y="3664827"/>
            <a:ext cx="2151843" cy="14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edmentum.com/sites/edmentum.com/files/solutions/content/formative.jpg"/>
          <p:cNvPicPr/>
          <p:nvPr/>
        </p:nvPicPr>
        <p:blipFill rotWithShape="1"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-1678" r="4287" b="1678"/>
          <a:stretch/>
        </p:blipFill>
        <p:spPr bwMode="auto">
          <a:xfrm>
            <a:off x="5543045" y="3699896"/>
            <a:ext cx="2362200" cy="152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16" descr="data:image/jpeg;base64,/9j/4AAQSkZJRgABAQAAAQABAAD/2wCEAAkGBxAPDxAQDg8QDw8QEBAQDg8QDxQPEA8PFRUWFxYVFBQYHCggGBwlHBUUITEjJSkrLi8wFyAzODMsNyguMCsBCgoKDg0OGxAQGywkICQsLCwsLywsLCwtLCwsLCwsLCwsLCwsLCwsLCwsLCwsLCwsLCwsLCwsLCwsLC8sLCwsLP/AABEIAMIBAwMBEQACEQEDEQH/xAAcAAACAQUBAAAAAAAAAAAAAAAAAQIDBAUGBwj/xABQEAABAwICBAYNCAgEBQUAAAABAAIDBBEFIQYSMVEHE0FhcZEUIlJTVYGSk5TB0dLTFRYXIzJUofBCYnKCoqOxwghDg5UkM2NksjTU4eLx/8QAGwEBAAMBAQEBAAAAAAAAAAAAAAECBAMFBgf/xAAzEQEAAgECAwUGBgIDAQAAAAAAAQIDBBESITETQVFh8AUygaGx0RQicZHB4TNCI4LxBv/aAAwDAQACEQMRAD8A7OgEAgaAQBQYDHNL6Sijc+o45paQOLED+MN+VoIAcBvBVO0rvtLR+FyzHFWN48uf0V2Y64gEUFcQRcHiosx51XZz+W3/AHCv83D8VA/lt/g+u83D8VAfLb/B9f5EHxUC+W3+Dq/yIPjIMbJpzAHGPsarMmwMayF5c7uRqynNcrZaxy6tuLQZskcUxwx4zyWLdMJ5cRhw58TqCaeN0sWvG2d7ow17r3DtVn/LcMwc0ib28i1dNi75vP7R95+DaosLZ/mvlnPKZnktP+mLM/hVopHfzcbai3+sRX9I/nr816xgaLNAaBsAAAHiCu4zMzO8pIgIBAIBEhAIgIITzMjaXyOaxjRdz3ODWtG8k7FEzERvK1KWvaK1jeZ7oaLpBwkRR3ZRM49+zjngthB/VG1/4DnKx5NZEcqc30mi/wDnMl/zaieGPCOv2j5z5OdYtjFRVv16mV0h/RBNmM/ZYMgsN8lrzvaX1Wm0mHT14cVYj6z+s9ZWBKo0IohF7w0XJsFOyJmI5ysp8Q5GDxn2K8U8WXJqojlVYySl2ZN11iIhjtktbqgpc3rFeo+DCAQCAQNBzThYe6orcEw5t7T1nHTAG31TNVp/hdL1KJiJ6r0yWpO9Z2nybRNoy6Il+H1ElMdvFOJkgJ6De34rlOLb3J2bq6+L8tRSLefSfX7LY6S1NKQ3EaYgXsJ4c2u8RNj1g8yr2tq+/Dr+AxZo309/hPr+Piz+G4tT1IvBK155W/ZeOlpzXat626SwZtPlwz+eu30/dSxzG4aNmtIbvdfi42/af7BzqL5IpHNbTaXJqLbV6d8+DT4pq7F3lodxNMDZ+rcRgbjyyO5tnQs0TfLPk9i1dNoa77b2+f8AUeubccGwOCkbaJnbkWdK7OR3j5BzDJaaY606PH1GryZ5/PPLw7mi4gNbTKk/6eGOPXx/vq7M6YgEAiQgEQEDQCAQYHSnSiHD2dt9ZO4XigBsT+s4/ot5+q645s1cceb0vZ3szLrLcuVY6z/EeM+pcgxrHKmtfrVMpeAbtjHaxM/ZZs8ZuedeXfJa872l91pNFg0teHFXbz75/WfUeTFkqjWRQQkeGi5NgmyJtEc5WM+IcjB4z7FeMfiyZNVEcqrGSUuNySV1iIhjvktaeaClz3CG4Q3esV6j4QIBA0AgEHMa1jn6VtqZ4ahtNRUWpDMKeZ8T5nNNw0taQT9e/wAjmQb38u0++b0Op+GgUmNUzgWuEzmkWLTRVLgRzji0TFpid4adj2FU2ctD2RHIO24rsOqDSf8Apu4u7TzbOhZsmDvq9jS+1J9zNzjx+/j66sTR08lTO01grGssNeV9JUveWjY1v1Zz/wDk9PKuK17fmbM2twYMf/FtM90R9Z2dCpcYpIWNjjZUMY0Wa0UFXYfyltiIiNofO3va9ptad5lU+cVPuqv9vrPhKVGl4fHJUaVOq2wVIpW4fxbZ5aWaCMvyu0GRgz7Y9SDpSJCICBoBAIBAINX0z0tZQM4uOz6p4uxhzbG3u3+ocqz588Y42jq9j2V7KtrLcVuVI6z4+UfzPc49V1T5Xukle6SR5u97jcuP55OReZMzM7y+7x46Y6RSkbRHSFAlQupyPDRdxACgm0RG8rGfEeRg8Z9i6RTxZMmqiOVWPklLjcm66REQxXyWt1QUqBEBAIBB6yXqPhTQCAQCAsglYoDNAWKAsUBYoCx50SpVE7Iml0r2xtG1z3Bo6yomYjqtSlrztWN58mLbpAyQ6tJFNVEGxcxvFwg88j7DquqdrE+7G7VOjtSN8tor+vOf2hdRMqn5yOihHcRAyvH+o+w/hUxxT1cbThr7sTP68vlHP5ruOPV2uc473H1Cw/BW2cpnfuVFKoQCAQCDC6V482gp3SWDpT2sLOQvOQLv1QuOfNGOPPubvZ+jnV54x9I758nD6upfK98sri+R7i57ztc4/nZyLypmZneX6Ljx1x0ilI2iOkLeSQNF3EAc6habREbyx9RiXIweM+xXiniyZNXEcqsfJKXG5JK6RWIY75LW6oKXMIBAIBAIBB6zXqPhQgEAgaDn/CvUGgw6WeOqqYxK+OHihKXaxebni3OOswhrXHI8nIudqW/1lrx6jH0y0iY8Y5T8tolj8NooqWGEYlTVpvGwmqbiFW4PJAN3tEoAOewdSp2s19+GiNDjzRvp77+U9fXrds2H4DhdQNaB0sm8CvrNZvS0y3HjXWt4t0YcuDJina8bevFd/M6h73N6dV/FVnIfM2h71L6bVfFQUqvRjDIWGSVr2MG1zqyp6h9ZmeYKJmIjeV8eO2S3DSN5ajWCmnfxOHUkrnHZI+pqC628NMlmjnd1LPOabTtSHr4/ZtMVePUW5eH99/wZ/BuD+EBrq0uneBlHxshjZfnvdx6h0q1cPffm45vaO0cGnjhj5z6/dguBRzjLjI13mJlaI4GOe57Y42umsG3JtkQu7zJmZneXUUQEAgECQCC2xGuZBGZH7BkGja53IAueTJGOvFK1azadocv0jq+ynOL7O1hmb9qzVNw1u63tvtXi3va95tL1NLmtprRfH1hpOOkQNGoXaziQA8C9htNh0j87OlK7vo9L7Wy5t4msRt3w1ySVzjckldoiIXvktbqgpUCAQ3CJCAQNQBAIPWa9R8KEAgaAQcq4aP8AiqvBcMA1hUVYklHKGBzYweizpepB1N7A4FpALSLFpFwRuIRMTMTvDV8V0MjceMo3mmlGYAJEd+a2bPFlzLhbBHWvJ6mD2naI4c0cUfP+/XNjY9JK2heIq6LjW8jjYOI3teMn+PPeQufa3pO1mmdDp9TXjwTt6746wzb9MqTiHStcS8ZCAjVkLjsG628i4XXt67bsMezM/aRSY5ePd68mmN7KxapsTe2Z28VBHzD8k/0zfmy2e1PY6HF63mfXwh0XBsHipI9SIZm2vIftyHeTu5tgWylIpG0PndRqb57cVvhHdDIBXZ3KuAF2vT4lL3yvJv8Au3/uQdVQJAIBEhBTqJ2xsc+Rwaxou4nkCra0VjeSI3naHNMfxs1T9Yg6gFo4+Y7AT3R5ei2a8bNlnLbfu7m6lIrDASy3+0C636I5OjkHTt3XVIhaWkY9UGSofd2sGHUGdwLbbeO60Ujk93R4+DFHnzY9XayQCAQCAQNDcIkIGoHrNeo+FCBoBAIObY1gVc7SOHEuw5J6SlgEUIinp2ve8sfnqySNsA6V3khBtvyzVeCKz0ig/wDcIJDGKrwTV+kUPx0FGsrJp2GObB6h7Dta6ej6weOyPOFE1iY2lfHktjtxUnaWmVWitaXu4mjlEd+0Ek9NrgbjqyEHpWW2nnfk9zF7Xx8P/JE7+XT6ttwNs1JCI2YZOTtkeZ6UF7+Un63ZuC0UpFI2h5Gp1Fs9+K3wjwhkPlOq8HTekU3xFdnDsRqrG2HS3sbXqKfb5aDWuB/RapwqimhrGsbJJUulaGPEg1OLjaMxztcg3tAIkIgIETbM5AbTuCDnel+kHHO4uO/EtJ1bf5jxlrdA5OvmXkarP2k8MdPq24sfDznq1GSa9iSTYWt+Fur87+EQ6St5gS7M5g3vfVY3ltlmXW/NtttkNHe8uJJ2kknpK0PqIjaNkVKQgEAgSAQCAQIvU7KTkiC1ip4XLtpet16L480QEAgEDsdyAsdyJFjuRAsdyAsdyAsdyAsdyDH4njVPTf8AOla13cDtpD+6M+tUtkrXrLRh0uXN7lfj3fusIcUq6n/01LxMZ2TVZLbje2JuZ67KsXtb3Y/d3tp8GH/JfefCv3lexYa851FRLKe5aeIjHQ1liR+0SrRWe+XC2esf46xHzn5/xEL2KFjBZjWt/ZAF+lWiIhxta1uspqVQg0nTPSH7VPCe1FxO/aCe4y5N++1uQ387VZ9/yV+P2+7Thx/7S0OaQkbL55HMXy2Hmz2WWLZoW+uNbtnX1b5NFmgXzu6+W7n6leIVmUJ73FhcgAAZgADdf+ptsVu9DTKqExvcw/ouI6RyHqXWH02LJF6RaO9SUuoQNAIBAiURM7Il+5WirlbLEdESd6ts4zkmQCpUO6D1wtz5U0AgEGm6ftNFQ1VZFVTwhsZD4+MMsby8hgDQ89oSXDMLlak9ay24tTj24c1ImPGOU/Lbf1zaRohS0kdLC/EKWqlZUXkiqjUz3cxxyGqHgWAHJnzKna2ryvDT+Ax5o4tPffyn1/Hxb1h+i2DVDdaCPjBygVVTrN/aaZLjxrtW0W6POy4MmKdrxsu/mHhn3U+kVHxFZyHzDwv7oPPTn+9AvmFhX3NnnJffQWGL6NYHSN1pqSME/ZYHyOkf0N1vxOSpe9a9WjBpsmedqR8e5qTcBgr5dSiw+KFjTcuu92qN8jybDoA61n7S+Sdq8nrxpNNpK8ebnPrpH3+TO47oRR0mFV8jmcbOyjqZGykuaGSNjcWljQcrG22660w1rz6y8/U+0Mub8sflr4R/M+oVeA2/yJC4kkumqHEk3P2yPUuzA35AIFdBq+mOkXY7TBEfrnjtnD/JYeW/df027lk1Ofhjhr1+jtix7856Ob1TwbHPPZkM+m5XmxDVutZX2zsXG1yT9kDed6vshQYDcm9ua+d9uwf/AJzlTEImUZXObuA2jMZ85J2nxKUMZiVHxgDr2eALXJJffO2eZVonZt0mr7Gdp6fRg5I3NNnAg86u9umSt43rO6KLhEkXWTZWbRHVEvKtFXG2bwKyvs4zaZNFQgVkEkHrdbnyxoBAIOX/AOIKvLMNhpmZvqqpg1eVzIwXG37xjQdAwvCo4aOCkc1r44oIoS1w1gQxgbmDt2KJiJ5StW01nes7S13FtDC13HYfI6KQZiMvI8h+0dB6ws98HfR6+D2pvHBnjePH7wtKHTCop38TXxOcW5F1gyYDeR9l46ukqtc9qzteHXL7MxZa8eCdvnH3huOG4pBUt1oJGvt9pux7f2mnMLTW8W6PHzafJhna8bMPpXpMKQcVFZ1Q4cubYgeV287h4zz88uXh5R1bNDoJzzx3936tPwTB5sRmc+R7tS/107syT3Lb7T+A6gc1KTkneXr6nU49JSK1jn3R69S6XQUUdPGI4WBjG8g2k7yeU8621rFY2h81ly3y24rzvLCcJEmrg+In/tJW+UNX1qzmxPAm22A0fO6pP8+QepBvF0Cug17S/SVtDGGtINTLfiWH9EDa9w3Dk3m3OuGfL2deXVpw6eb1m8+7Hznw9dzllZVukc9ziXOcSXOJvc85515e2/OXZaueMsxn0k9FrZ7PwVohG63kfc3uSd+xo6TynosrbCmZevdfWs62y3Lv5NqlAdLqgdtuubG+W63rCnZCnrnu7nIgbBy7bdJzJSIEXarhZwDmnYC0nqyUrUyWpO9Z2WMuGtOYOpfkOzk35qW7H7TyR70b/JiJsnEA3AJFxy2V4q9Ht5tETtsgFZzmTQF0BdA0AP67BvQZuDRDEpGh7KGoLXC7TxercdBzVuC3g4zqMUTtNoenVsfOBAIBByDhEPZuk2D0O1kGpO/lzLjK8W/Yhb1oOwICyCxxbCIapmpMy9vsvGT2He13q2Kt6RaNpd8GoyYLb0n7S5xjeCT4fK17XO1L/VTsu037l1vsn+vXbFfHbHL6PTarHqqbTHPvifXRb4PhstfUat3EuJfNKc9Vt8yd5OwBVpWb2dNRmppsW/wiHVqKjZBG2KJuqxgsB/Uk8pO9ehWsVjaHymTJbJab2nnKtZSo0/hfl1MCrzvZEzy5o2+tAcEsergdAN8T3eVK8+tBtpQYfSfSCHD6d08xv+jFGDZ0snI0es8gVL3ikbtOl01s+Thj4z4Q4DUaQy1NaamodrOeSDyNa05NaBfJoyXn33tzl9FqMdYwdnjjlHT14yyLp+k333Jt+eZUiHg7oSSnxcvP0qdkKDpeTdfkt4rqdhSdId5tyXzTZBF9s+jkufFdTsDXJ5rbbnK/UVOyEONJy/oQ1EoyOOqbXJsRybekomu3FG7BWXV7m4QCAUC5w/D5ql/F08Ukz+5jaXW5ydgHOVMRM9FbXrSN7Ts3/AeCeeSzq6ZtO3aYorSS9Bd9lv4rrXFPew5faFK8qRv9HR8B0UoaGxp6dvGD/Ok+slP7x2eKy61pEdHnZdTkye9PJndZXcF8gEAgEGv12hWHz1LquWB3ZT7a07KmoifYNDAAWSDVGqAMrfigfzOot1V/uVd8ZA/mfRdzUf7hW/GQHzQou4n9PrPioE/Q6gcLOilcNzqyqcOoyqJiJ6rVtas71nafImaGYe2+rA9t9urVVLb9NpEisR0hN8t8nvzM/rKXzRoe9Sel1PxFKhfNGh7y/wBKqPiIKc+heHSNLZKbXYbXa+ed7TY3FwX22oMvQUkVPEyGBgjijbqxsbezW7hdBb1ON08btQyh0ne4wZZPJYCQqTescneuny2ji22jxnlH7y5twmYNPiE0U0WtGyOMx8XMcr6xOu1rSbE3sb2Pahc745vO7ZptXXT0mk8+e/JpbNCZjtnhHSH+xR2Mu0+06eEsrTaJ1IbYzwO3G8gP/iqTp5YcubHad6xMLhmh9Qc+PgHjef7UjTz4uXawqjQeU7aiEfuvPsU/h58TtVUaBPO2qjHRCdnlJ2E+KO0T+jwnbWjxU/8A90jT+Z2nkrR8HjbWNY7xQgf3q3YeZ2iqODqHlqpPFG0etOwjxR2kqo4OqXlnn/g9ifh48ZO0kO4M6F32pakneHRj+jFMYYjvl1pq8lOkpN4MMO5XVJ/1W+4rdlV0/H5fL9lePg2wwbWTO/and6rKezqiddm8fkvafQPC2G4pGuP68ksn4F1lPZ18FJ1maf8AZsNFTxQMDII2RMGxsbQxvUFaIiOjha9rTvad1wHqVTD0EtdBlEAgEEIZ2PvqPY+23VcHW6bKImJWtS1esbMI7TbCgSDiVGCDYjshmR61KqPz5wnwnR+kM9qBfPrCfCVH59ntQL594T4So/PtQHz7wnwlSefagj8/MJ8JUnnmoEdPcJ8JUnnggG6dYU42biNKTuEoKiZiOq1KWvPDWN58mGxnhLpIriBzHnZxkjuLjvzDa78FwnPvO1Y3elT2bNa8ee3DHr4fVcYRA7EohPPWieBxIEVK7VhNsi1zh9r85qYx2t78/BS2qxYuWnp/2nnPw9fBnqekihbqQxtjbuaLX6Ty+Ndq1ivKGLJlvkne87rWri1lLmwlVQDcgsH0pGxBAFwQVWzlBWZUlQKralBVbUIKrahBUbOpFRsyCYlUCYkQTEikSD0Eg9BIPQPXQZ1AIBBq2nGH07KSprSDFNTwyStliPFue5rSWtceW5sL7c1zvii3PpLZg1uTFHD1r4T65OccG84pqQ1baCOSmqJSHOfGCQ6PtbNdmG535LFcePJj97nDfGDS6v8Axzw28P6+zp+D4jh9VYRxwsk70+JjX+LKzvEu1MtbdHn6jRZcPO0bx4x0/pl/k+DvEPmmexdGQ+wYe8xebb7EB2FD3mLzbfYgXYcXeo/Nt9iDW8f0jpae8cMUU0wyNmN4th/WIGZ5h1hcMmaK8o6vS0vs6+X81+UfOWu4bhFRicnGykMiBsZNQNbblbE0ZePruVxrW2Wd56PRy5sGirw0jn4feWU08w2CkwOvbDG1v1BBcQC9znOa25dvzWutIrG0PCzZ75rcV5W/Aw22B0vO+oP8549Ss4tzegtpGoLSWNBZSwILOSnQW74EFMxoABBIFBUa9QKrXoKjZFIqNkQVGyIKrXoJh6CYcgmHIJayDY0CQCDnvDriPE4NJGCQ6pmhhFtwPGO8Vo7eNBnODnDBT4PQwlu2nbJI1wv2015XAg87yETE7c4WuPaFMfeSjtG/bxRNoyf1T+ifw6Fmvg351etpfak1/Lm5x49/x8fr+rEYfpRVUb+Jqmuka3ItkylaOZ36Q6b33rnXNak7Wa8ugw6ivHinbfw6ft6/Ru2E4zBVNvC+5Au6N3ayN6W+sZLVS9bdHi59NkwTtePj3L+6uztA0r0qMhdBSutGLiSVpsZN4aeRvPy9G3Jlzb8qve0Ps+KxGTLHPujw/Xz+n6rPRTRo1JEswLadpyGwykcg3N3nxDmrixcXOejrrtd2P5Ke99P7dFjYGtDWgNa0ANaBYADkAWzo+dmZmd5aZwxyauB1tja/Y7euoiv+F1KC4Io9XA6Ib2zO65pCg21yCi8IKD2oLd8aC3kiQW74kFF0SCkYkETGgWqoDAQSCCYKkTBQVGuQVGvQVGuQTDkE9ZBs6AQCDjHDvKamtwrDWOsZH6zgN80jYmH+F/Wg7KxgaA1os1oDWjcBkEDQY/F8Ihq2aszcx9h4yew8x9WxUvSLRzd9PqcmC29J+HdLnGNYLPQSB1zq3+qnZdue7L7Lub+qxXx2pL6PT6rHqa7d/fE+ucK1TpZUyU5geRd2TpQNV7mcrTbLPfuUzmtNdlKez8NMvaR+3dupaL4GayXtriGOxlcMr7mA7z+A8SYsfHPknW6uMFOXvT0+7qEcbWNDWgNa0ANaBYADYAFviNnzEzNp3nqZRDQuG19sEqB3UlOP5jT6kGR4M2auDYeP+gD1ucfWg2RyCk4IIOagouagpOYgovjQUXRoKTokFMxoIGNBHUQGqgNVAwEEggkCgmCgqByCesg2xAkAg5Lj+j+JP0kZiPYElRR03FiHUmp2ueGRmxAfILfWOJz3IN2+cNd4ErPSqL4yBfOCu8CVfpVF8VAjpBX+A6r0ui+Kgo1WMVsrHRyYDUvY4Wc01lFYjzqiYiY2lal7UtFqztMNLfo/iRLi3DZg251A6ppC7V5LkSWusk6e2/J7tPa2Ph/NE7+X/ra8Hra6mhZEzBJ+1zc41tGC952uPb/nJaqVisbQ8bPmtmyTe3/kL35cxHwLN6dSe8rOI+W8R8DSen0vvINZ4QaPFMVoTSx4YYSZY5C99bTuFm3ysDzhBtuiNBJTYfR08wDZYaeNkjQQ4B4GYuMjmgypQQIQQIQU3NQU3NQU3NQU3MQU3RoKbo0EDGggY0EDGgWogWqgNVAwEEgEEggkg25AIBAIEgECQCBFAIEgiUCKCJQRKCJQRIQQIQQLUEC1BAtQQLUECxBEsQQLEEDGgiWIIliBaiBaqA1UDsgdkG2oBAibZnIbygp8ezu2eUECNQzvjPLHtQLsmPvjPLb7UCNVH3yPy2+1AuzIu+x+cb7UCNbD36Lzjfagj2fD36Lzrfagj8owd/h86z2oEcSp/vEPnme1BE4nT/eIPPM9qCux4cA5pDmnMOaQQRzEbUAUESgiQgiQgiQgiQggWoIlqCJagiWoIlqCJagRYgiWIIliCOogNVAtVAaqDaUCQaPw0Yl2PgtSAbOndFTs59Z2s4D9xj0Gp8EfB/h9XhbKmuphPJNNKWOdJIzViadQNAY4D7TXnxoN0HBhgng+Pzs/voJfRlgvg+Pzk3voD6NMF8HReXL76B/Rrg3g6Ly5ffQH0bYN4Oh8qT3kD+jjBvB0PXJ7yA+jrB/B0H8fvIH9HuD+Dqfqd7UHJuHTAaOidQto6eOn4xtQZOLBGvYx6t7nku7rQde0BbbCcOH/AGdOetgPrQZ4oIlAiEESECIQRIQRIQRLUES1AiEES1Ai1BHVQItQItQItQRLEC1UBqoNiQCDjP8AiOxG0dDSj9J8tQ/90BjP/KTqQdL0Kw/sXDKGAizmU0WuBySOaHP/AInOQZpAIBAkAgECQJBwr/EVJ/xNC3dBK7reB/ag61oZHq4Zh7d1FSj+UxBmEESgRQKyBEIIkIEQgVkESECIQRLUCIQKyBWQKyBWQLVQLVQLVQZ1AIPPfCiflDSaGjzLWuo6M23PcHvOWy3GnqQehOhAkAgECQCAQIoEg8+/4hZL4nTt5G0TD4zLN7Ag7lgMerR0re5pqdvVG0IL5AkCQRsgVkCsgVkCsgVkCIQKyBWQRIQKyBWQKyBWQFkCsgzKAvv2IPPPBsflHSiWrJ1mtfWVYv3BuyPq4xnUg9CoBAIBAkAgECQCDzpw/Pvi7R3NJCP4pD60HoKgZqwxDdFGOpoQVkAgSBIEgSBWQKyBWQKyBWQKyBWQFkCsgVkCsgVkCsgyyDB6cYl2JhlbPcNcymkDCe+PGoz+JzUHD+BbSTD8Nkq5a+finyMijhtFJIS27nP+w02zEaDqn0tYJ99Po1R7iBfS3gn3x3o1R7iBfS3gn3x3o0/uIF9LmCfe3+jT+4gX0u4L96f6NN7qBfS7gv3mT0aX3UC+l7BfvMno0vuoD6X8F+8SejS+xAvpfwX7xL6NJ7EHFuFPH4MRxJ9RSuc+ExQsa5zSwktbnkc9pKD1FG2zQNwA/BA0CQCBIEgSAQKyBWQKyBWQKyAsgVkCsgVkBZArICyDIoE6NrhZzQ4HaHAEHxFBHsGHvUfm2+xAdhxd6j8hvsQPsSLvbPIHsQLsWPvbPICA7Gj7hnkhA+x2dw3yQgOIZ3DfJCA4pvct6ggOLG4dSA1RuCAsgSAQJAkAgRQJAkAgRQIoEUAgSBIEgCgSBIBB/9k="/>
          <p:cNvSpPr>
            <a:spLocks noChangeAspect="1" noChangeArrowheads="1"/>
          </p:cNvSpPr>
          <p:nvPr/>
        </p:nvSpPr>
        <p:spPr bwMode="auto">
          <a:xfrm>
            <a:off x="155575" y="-1790699"/>
            <a:ext cx="2503488" cy="18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18" descr="data:image/jpeg;base64,/9j/4AAQSkZJRgABAQAAAQABAAD/2wCEAAkGBxAPDxAQDg8QDw8QEBAQDg8QDxQPEA8PFRUWFxYVFBQYHCggGBwlHBUUITEjJSkrLi8wFyAzODMsNyguMCsBCgoKDg0OGxAQGywkICQsLCwsLywsLCwtLCwsLCwsLCwsLCwsLCwsLCwsLCwsLCwsLCwsLCwsLCwsLC8sLCwsLP/AABEIAMIBAwMBEQACEQEDEQH/xAAcAAACAQUBAAAAAAAAAAAAAAAAAQIDBAUGBwj/xABQEAABAwICBAYNCAgEBQUAAAABAAIDBBEFIQYSMVEHE0FhcZEUIlJTVYGSk5TB0dLTFRYXIzJUofBCYnKCoqOxwghDg5UkM2NksjTU4eLx/8QAGwEBAAMBAQEBAAAAAAAAAAAAAAECBAMFBgf/xAAzEQEAAgECAwUGBgIDAQAAAAAAAQIDBBESITETQVFh8AUygaGx0RQicZHB4TNCI4LxBv/aAAwDAQACEQMRAD8A7OgEAgaAQBQYDHNL6Sijc+o45paQOLED+MN+VoIAcBvBVO0rvtLR+FyzHFWN48uf0V2Y64gEUFcQRcHiosx51XZz+W3/AHCv83D8VA/lt/g+u83D8VAfLb/B9f5EHxUC+W3+Dq/yIPjIMbJpzAHGPsarMmwMayF5c7uRqynNcrZaxy6tuLQZskcUxwx4zyWLdMJ5cRhw58TqCaeN0sWvG2d7ow17r3DtVn/LcMwc0ib28i1dNi75vP7R95+DaosLZ/mvlnPKZnktP+mLM/hVopHfzcbai3+sRX9I/nr816xgaLNAaBsAAAHiCu4zMzO8pIgIBAIBEhAIgIITzMjaXyOaxjRdz3ODWtG8k7FEzERvK1KWvaK1jeZ7oaLpBwkRR3ZRM49+zjngthB/VG1/4DnKx5NZEcqc30mi/wDnMl/zaieGPCOv2j5z5OdYtjFRVv16mV0h/RBNmM/ZYMgsN8lrzvaX1Wm0mHT14cVYj6z+s9ZWBKo0IohF7w0XJsFOyJmI5ysp8Q5GDxn2K8U8WXJqojlVYySl2ZN11iIhjtktbqgpc3rFeo+DCAQCAQNBzThYe6orcEw5t7T1nHTAG31TNVp/hdL1KJiJ6r0yWpO9Z2nybRNoy6Il+H1ElMdvFOJkgJ6De34rlOLb3J2bq6+L8tRSLefSfX7LY6S1NKQ3EaYgXsJ4c2u8RNj1g8yr2tq+/Dr+AxZo309/hPr+Piz+G4tT1IvBK155W/ZeOlpzXat626SwZtPlwz+eu30/dSxzG4aNmtIbvdfi42/af7BzqL5IpHNbTaXJqLbV6d8+DT4pq7F3lodxNMDZ+rcRgbjyyO5tnQs0TfLPk9i1dNoa77b2+f8AUeubccGwOCkbaJnbkWdK7OR3j5BzDJaaY606PH1GryZ5/PPLw7mi4gNbTKk/6eGOPXx/vq7M6YgEAiQgEQEDQCAQYHSnSiHD2dt9ZO4XigBsT+s4/ot5+q645s1cceb0vZ3szLrLcuVY6z/EeM+pcgxrHKmtfrVMpeAbtjHaxM/ZZs8ZuedeXfJa872l91pNFg0teHFXbz75/WfUeTFkqjWRQQkeGi5NgmyJtEc5WM+IcjB4z7FeMfiyZNVEcqrGSUuNySV1iIhjvktaeaClz3CG4Q3esV6j4QIBA0AgEHMa1jn6VtqZ4ahtNRUWpDMKeZ8T5nNNw0taQT9e/wAjmQb38u0++b0Op+GgUmNUzgWuEzmkWLTRVLgRzji0TFpid4adj2FU2ctD2RHIO24rsOqDSf8Apu4u7TzbOhZsmDvq9jS+1J9zNzjx+/j66sTR08lTO01grGssNeV9JUveWjY1v1Zz/wDk9PKuK17fmbM2twYMf/FtM90R9Z2dCpcYpIWNjjZUMY0Wa0UFXYfyltiIiNofO3va9ptad5lU+cVPuqv9vrPhKVGl4fHJUaVOq2wVIpW4fxbZ5aWaCMvyu0GRgz7Y9SDpSJCICBoBAIBAINX0z0tZQM4uOz6p4uxhzbG3u3+ocqz588Y42jq9j2V7KtrLcVuVI6z4+UfzPc49V1T5Xukle6SR5u97jcuP55OReZMzM7y+7x46Y6RSkbRHSFAlQupyPDRdxACgm0RG8rGfEeRg8Z9i6RTxZMmqiOVWPklLjcm66REQxXyWt1QUqBEBAIBB6yXqPhTQCAQCAsglYoDNAWKAsUBYoCx50SpVE7Iml0r2xtG1z3Bo6yomYjqtSlrztWN58mLbpAyQ6tJFNVEGxcxvFwg88j7DquqdrE+7G7VOjtSN8tor+vOf2hdRMqn5yOihHcRAyvH+o+w/hUxxT1cbThr7sTP68vlHP5ruOPV2uc473H1Cw/BW2cpnfuVFKoQCAQCDC6V482gp3SWDpT2sLOQvOQLv1QuOfNGOPPubvZ+jnV54x9I758nD6upfK98sri+R7i57ztc4/nZyLypmZneX6Ljx1x0ilI2iOkLeSQNF3EAc6habREbyx9RiXIweM+xXiniyZNXEcqsfJKXG5JK6RWIY75LW6oKXMIBAIBAIBB6zXqPhQgEAgaDn/CvUGgw6WeOqqYxK+OHihKXaxebni3OOswhrXHI8nIudqW/1lrx6jH0y0iY8Y5T8tolj8NooqWGEYlTVpvGwmqbiFW4PJAN3tEoAOewdSp2s19+GiNDjzRvp77+U9fXrds2H4DhdQNaB0sm8CvrNZvS0y3HjXWt4t0YcuDJina8bevFd/M6h73N6dV/FVnIfM2h71L6bVfFQUqvRjDIWGSVr2MG1zqyp6h9ZmeYKJmIjeV8eO2S3DSN5ajWCmnfxOHUkrnHZI+pqC628NMlmjnd1LPOabTtSHr4/ZtMVePUW5eH99/wZ/BuD+EBrq0uneBlHxshjZfnvdx6h0q1cPffm45vaO0cGnjhj5z6/dguBRzjLjI13mJlaI4GOe57Y42umsG3JtkQu7zJmZneXUUQEAgECQCC2xGuZBGZH7BkGja53IAueTJGOvFK1azadocv0jq+ynOL7O1hmb9qzVNw1u63tvtXi3va95tL1NLmtprRfH1hpOOkQNGoXaziQA8C9htNh0j87OlK7vo9L7Wy5t4msRt3w1ySVzjckldoiIXvktbqgpUCAQ3CJCAQNQBAIPWa9R8KEAgaAQcq4aP8AiqvBcMA1hUVYklHKGBzYweizpepB1N7A4FpALSLFpFwRuIRMTMTvDV8V0MjceMo3mmlGYAJEd+a2bPFlzLhbBHWvJ6mD2naI4c0cUfP+/XNjY9JK2heIq6LjW8jjYOI3teMn+PPeQufa3pO1mmdDp9TXjwTt6746wzb9MqTiHStcS8ZCAjVkLjsG628i4XXt67bsMezM/aRSY5ePd68mmN7KxapsTe2Z28VBHzD8k/0zfmy2e1PY6HF63mfXwh0XBsHipI9SIZm2vIftyHeTu5tgWylIpG0PndRqb57cVvhHdDIBXZ3KuAF2vT4lL3yvJv8Au3/uQdVQJAIBEhBTqJ2xsc+Rwaxou4nkCra0VjeSI3naHNMfxs1T9Yg6gFo4+Y7AT3R5ei2a8bNlnLbfu7m6lIrDASy3+0C636I5OjkHTt3XVIhaWkY9UGSofd2sGHUGdwLbbeO60Ujk93R4+DFHnzY9XayQCAQCAQNDcIkIGoHrNeo+FCBoBAIObY1gVc7SOHEuw5J6SlgEUIinp2ve8sfnqySNsA6V3khBtvyzVeCKz0ig/wDcIJDGKrwTV+kUPx0FGsrJp2GObB6h7Dta6ej6weOyPOFE1iY2lfHktjtxUnaWmVWitaXu4mjlEd+0Ek9NrgbjqyEHpWW2nnfk9zF7Xx8P/JE7+XT6ttwNs1JCI2YZOTtkeZ6UF7+Un63ZuC0UpFI2h5Gp1Fs9+K3wjwhkPlOq8HTekU3xFdnDsRqrG2HS3sbXqKfb5aDWuB/RapwqimhrGsbJJUulaGPEg1OLjaMxztcg3tAIkIgIETbM5AbTuCDnel+kHHO4uO/EtJ1bf5jxlrdA5OvmXkarP2k8MdPq24sfDznq1GSa9iSTYWt+Fur87+EQ6St5gS7M5g3vfVY3ltlmXW/NtttkNHe8uJJ2kknpK0PqIjaNkVKQgEAgSAQCAQIvU7KTkiC1ip4XLtpet16L480QEAgEDsdyAsdyJFjuRAsdyAsdyAsdyAsdyDH4njVPTf8AOla13cDtpD+6M+tUtkrXrLRh0uXN7lfj3fusIcUq6n/01LxMZ2TVZLbje2JuZ67KsXtb3Y/d3tp8GH/JfefCv3lexYa851FRLKe5aeIjHQ1liR+0SrRWe+XC2esf46xHzn5/xEL2KFjBZjWt/ZAF+lWiIhxta1uspqVQg0nTPSH7VPCe1FxO/aCe4y5N++1uQ387VZ9/yV+P2+7Thx/7S0OaQkbL55HMXy2Hmz2WWLZoW+uNbtnX1b5NFmgXzu6+W7n6leIVmUJ73FhcgAAZgADdf+ptsVu9DTKqExvcw/ouI6RyHqXWH02LJF6RaO9SUuoQNAIBAiURM7Il+5WirlbLEdESd6ts4zkmQCpUO6D1wtz5U0AgEGm6ftNFQ1VZFVTwhsZD4+MMsby8hgDQ89oSXDMLlak9ay24tTj24c1ImPGOU/Lbf1zaRohS0kdLC/EKWqlZUXkiqjUz3cxxyGqHgWAHJnzKna2ryvDT+Ax5o4tPffyn1/Hxb1h+i2DVDdaCPjBygVVTrN/aaZLjxrtW0W6POy4MmKdrxsu/mHhn3U+kVHxFZyHzDwv7oPPTn+9AvmFhX3NnnJffQWGL6NYHSN1pqSME/ZYHyOkf0N1vxOSpe9a9WjBpsmedqR8e5qTcBgr5dSiw+KFjTcuu92qN8jybDoA61n7S+Sdq8nrxpNNpK8ebnPrpH3+TO47oRR0mFV8jmcbOyjqZGykuaGSNjcWljQcrG22660w1rz6y8/U+0Mub8sflr4R/M+oVeA2/yJC4kkumqHEk3P2yPUuzA35AIFdBq+mOkXY7TBEfrnjtnD/JYeW/df027lk1Ofhjhr1+jtix7856Ob1TwbHPPZkM+m5XmxDVutZX2zsXG1yT9kDed6vshQYDcm9ua+d9uwf/AJzlTEImUZXObuA2jMZ85J2nxKUMZiVHxgDr2eALXJJffO2eZVonZt0mr7Gdp6fRg5I3NNnAg86u9umSt43rO6KLhEkXWTZWbRHVEvKtFXG2bwKyvs4zaZNFQgVkEkHrdbnyxoBAIOX/AOIKvLMNhpmZvqqpg1eVzIwXG37xjQdAwvCo4aOCkc1r44oIoS1w1gQxgbmDt2KJiJ5StW01nes7S13FtDC13HYfI6KQZiMvI8h+0dB6ws98HfR6+D2pvHBnjePH7wtKHTCop38TXxOcW5F1gyYDeR9l46ukqtc9qzteHXL7MxZa8eCdvnH3huOG4pBUt1oJGvt9pux7f2mnMLTW8W6PHzafJhna8bMPpXpMKQcVFZ1Q4cubYgeV287h4zz88uXh5R1bNDoJzzx3936tPwTB5sRmc+R7tS/107syT3Lb7T+A6gc1KTkneXr6nU49JSK1jn3R69S6XQUUdPGI4WBjG8g2k7yeU8621rFY2h81ly3y24rzvLCcJEmrg+In/tJW+UNX1qzmxPAm22A0fO6pP8+QepBvF0Cug17S/SVtDGGtINTLfiWH9EDa9w3Dk3m3OuGfL2deXVpw6eb1m8+7Hznw9dzllZVukc9ziXOcSXOJvc85515e2/OXZaueMsxn0k9FrZ7PwVohG63kfc3uSd+xo6TynosrbCmZevdfWs62y3Lv5NqlAdLqgdtuubG+W63rCnZCnrnu7nIgbBy7bdJzJSIEXarhZwDmnYC0nqyUrUyWpO9Z2WMuGtOYOpfkOzk35qW7H7TyR70b/JiJsnEA3AJFxy2V4q9Ht5tETtsgFZzmTQF0BdA0AP67BvQZuDRDEpGh7KGoLXC7TxercdBzVuC3g4zqMUTtNoenVsfOBAIBByDhEPZuk2D0O1kGpO/lzLjK8W/Yhb1oOwICyCxxbCIapmpMy9vsvGT2He13q2Kt6RaNpd8GoyYLb0n7S5xjeCT4fK17XO1L/VTsu037l1vsn+vXbFfHbHL6PTarHqqbTHPvifXRb4PhstfUat3EuJfNKc9Vt8yd5OwBVpWb2dNRmppsW/wiHVqKjZBG2KJuqxgsB/Uk8pO9ehWsVjaHymTJbJab2nnKtZSo0/hfl1MCrzvZEzy5o2+tAcEsergdAN8T3eVK8+tBtpQYfSfSCHD6d08xv+jFGDZ0snI0es8gVL3ikbtOl01s+Thj4z4Q4DUaQy1NaamodrOeSDyNa05NaBfJoyXn33tzl9FqMdYwdnjjlHT14yyLp+k333Jt+eZUiHg7oSSnxcvP0qdkKDpeTdfkt4rqdhSdId5tyXzTZBF9s+jkufFdTsDXJ5rbbnK/UVOyEONJy/oQ1EoyOOqbXJsRybekomu3FG7BWXV7m4QCAUC5w/D5ql/F08Ukz+5jaXW5ydgHOVMRM9FbXrSN7Ts3/AeCeeSzq6ZtO3aYorSS9Bd9lv4rrXFPew5faFK8qRv9HR8B0UoaGxp6dvGD/Ok+slP7x2eKy61pEdHnZdTkye9PJndZXcF8gEAgEGv12hWHz1LquWB3ZT7a07KmoifYNDAAWSDVGqAMrfigfzOot1V/uVd8ZA/mfRdzUf7hW/GQHzQou4n9PrPioE/Q6gcLOilcNzqyqcOoyqJiJ6rVtas71nafImaGYe2+rA9t9urVVLb9NpEisR0hN8t8nvzM/rKXzRoe9Sel1PxFKhfNGh7y/wBKqPiIKc+heHSNLZKbXYbXa+ed7TY3FwX22oMvQUkVPEyGBgjijbqxsbezW7hdBb1ON08btQyh0ne4wZZPJYCQqTescneuny2ji22jxnlH7y5twmYNPiE0U0WtGyOMx8XMcr6xOu1rSbE3sb2Pahc745vO7ZptXXT0mk8+e/JpbNCZjtnhHSH+xR2Mu0+06eEsrTaJ1IbYzwO3G8gP/iqTp5YcubHad6xMLhmh9Qc+PgHjef7UjTz4uXawqjQeU7aiEfuvPsU/h58TtVUaBPO2qjHRCdnlJ2E+KO0T+jwnbWjxU/8A90jT+Z2nkrR8HjbWNY7xQgf3q3YeZ2iqODqHlqpPFG0etOwjxR2kqo4OqXlnn/g9ifh48ZO0kO4M6F32pakneHRj+jFMYYjvl1pq8lOkpN4MMO5XVJ/1W+4rdlV0/H5fL9lePg2wwbWTO/and6rKezqiddm8fkvafQPC2G4pGuP68ksn4F1lPZ18FJ1maf8AZsNFTxQMDII2RMGxsbQxvUFaIiOjha9rTvad1wHqVTD0EtdBlEAgEEIZ2PvqPY+23VcHW6bKImJWtS1esbMI7TbCgSDiVGCDYjshmR61KqPz5wnwnR+kM9qBfPrCfCVH59ntQL594T4So/PtQHz7wnwlSefagj8/MJ8JUnnmoEdPcJ8JUnnggG6dYU42biNKTuEoKiZiOq1KWvPDWN58mGxnhLpIriBzHnZxkjuLjvzDa78FwnPvO1Y3elT2bNa8ee3DHr4fVcYRA7EohPPWieBxIEVK7VhNsi1zh9r85qYx2t78/BS2qxYuWnp/2nnPw9fBnqekihbqQxtjbuaLX6Ty+Ndq1ivKGLJlvkne87rWri1lLmwlVQDcgsH0pGxBAFwQVWzlBWZUlQKralBVbUIKrahBUbOpFRsyCYlUCYkQTEikSD0Eg9BIPQPXQZ1AIBBq2nGH07KSprSDFNTwyStliPFue5rSWtceW5sL7c1zvii3PpLZg1uTFHD1r4T65OccG84pqQ1baCOSmqJSHOfGCQ6PtbNdmG535LFcePJj97nDfGDS6v8Axzw28P6+zp+D4jh9VYRxwsk70+JjX+LKzvEu1MtbdHn6jRZcPO0bx4x0/pl/k+DvEPmmexdGQ+wYe8xebb7EB2FD3mLzbfYgXYcXeo/Nt9iDW8f0jpae8cMUU0wyNmN4th/WIGZ5h1hcMmaK8o6vS0vs6+X81+UfOWu4bhFRicnGykMiBsZNQNbblbE0ZePruVxrW2Wd56PRy5sGirw0jn4feWU08w2CkwOvbDG1v1BBcQC9znOa25dvzWutIrG0PCzZ75rcV5W/Aw22B0vO+oP8549Ss4tzegtpGoLSWNBZSwILOSnQW74EFMxoABBIFBUa9QKrXoKjZFIqNkQVGyIKrXoJh6CYcgmHIJayDY0CQCDnvDriPE4NJGCQ6pmhhFtwPGO8Vo7eNBnODnDBT4PQwlu2nbJI1wv2015XAg87yETE7c4WuPaFMfeSjtG/bxRNoyf1T+ifw6Fmvg351etpfak1/Lm5x49/x8fr+rEYfpRVUb+Jqmuka3ItkylaOZ36Q6b33rnXNak7Wa8ugw6ivHinbfw6ft6/Ru2E4zBVNvC+5Au6N3ayN6W+sZLVS9bdHi59NkwTtePj3L+6uztA0r0qMhdBSutGLiSVpsZN4aeRvPy9G3Jlzb8qve0Ps+KxGTLHPujw/Xz+n6rPRTRo1JEswLadpyGwykcg3N3nxDmrixcXOejrrtd2P5Ke99P7dFjYGtDWgNa0ANaBYADkAWzo+dmZmd5aZwxyauB1tja/Y7euoiv+F1KC4Io9XA6Ib2zO65pCg21yCi8IKD2oLd8aC3kiQW74kFF0SCkYkETGgWqoDAQSCCYKkTBQVGuQVGvQVGuQTDkE9ZBs6AQCDjHDvKamtwrDWOsZH6zgN80jYmH+F/Wg7KxgaA1os1oDWjcBkEDQY/F8Ihq2aszcx9h4yew8x9WxUvSLRzd9PqcmC29J+HdLnGNYLPQSB1zq3+qnZdue7L7Lub+qxXx2pL6PT6rHqa7d/fE+ucK1TpZUyU5geRd2TpQNV7mcrTbLPfuUzmtNdlKez8NMvaR+3dupaL4GayXtriGOxlcMr7mA7z+A8SYsfHPknW6uMFOXvT0+7qEcbWNDWgNa0ANaBYADYAFviNnzEzNp3nqZRDQuG19sEqB3UlOP5jT6kGR4M2auDYeP+gD1ucfWg2RyCk4IIOagouagpOYgovjQUXRoKTokFMxoIGNBHUQGqgNVAwEEggkCgmCgqByCesg2xAkAg5Lj+j+JP0kZiPYElRR03FiHUmp2ueGRmxAfILfWOJz3IN2+cNd4ErPSqL4yBfOCu8CVfpVF8VAjpBX+A6r0ui+Kgo1WMVsrHRyYDUvY4Wc01lFYjzqiYiY2lal7UtFqztMNLfo/iRLi3DZg251A6ppC7V5LkSWusk6e2/J7tPa2Ph/NE7+X/ra8Hra6mhZEzBJ+1zc41tGC952uPb/nJaqVisbQ8bPmtmyTe3/kL35cxHwLN6dSe8rOI+W8R8DSen0vvINZ4QaPFMVoTSx4YYSZY5C99bTuFm3ysDzhBtuiNBJTYfR08wDZYaeNkjQQ4B4GYuMjmgypQQIQQIQU3NQU3NQU3NQU3MQU3RoKbo0EDGggY0EDGgWogWqgNVAwEEgEEggkg25AIBAIEgECQCBFAIEgiUCKCJQRKCJQRIQQIQQLUEC1BAtQQLUECxBEsQQLEEDGgiWIIliBaiBaqA1UDsgdkG2oBAibZnIbygp8ezu2eUECNQzvjPLHtQLsmPvjPLb7UCNVH3yPy2+1AuzIu+x+cb7UCNbD36Lzjfagj2fD36Lzrfagj8owd/h86z2oEcSp/vEPnme1BE4nT/eIPPM9qCux4cA5pDmnMOaQQRzEbUAUESgiQgiQgiQgiQggWoIlqCJagiWoIlqCJagRYgiWIIliCOogNVAtVAaqDaUCQaPw0Yl2PgtSAbOndFTs59Z2s4D9xj0Gp8EfB/h9XhbKmuphPJNNKWOdJIzViadQNAY4D7TXnxoN0HBhgng+Pzs/voJfRlgvg+Pzk3voD6NMF8HReXL76B/Rrg3g6Ly5ffQH0bYN4Oh8qT3kD+jjBvB0PXJ7yA+jrB/B0H8fvIH9HuD+Dqfqd7UHJuHTAaOidQto6eOn4xtQZOLBGvYx6t7nku7rQde0BbbCcOH/AGdOetgPrQZ4oIlAiEESECIQRIQRIQRLUES1AiEES1Ai1BHVQItQItQItQRLEC1UBqoNiQCDjP8AiOxG0dDSj9J8tQ/90BjP/KTqQdL0Kw/sXDKGAizmU0WuBySOaHP/AInOQZpAIBAkAgECQJBwr/EVJ/xNC3dBK7reB/ag61oZHq4Zh7d1FSj+UxBmEESgRQKyBEIIkIEQgVkESECIQRLUCIQKyBWQKyBWQLVQLVQLVQZ1AIPPfCiflDSaGjzLWuo6M23PcHvOWy3GnqQehOhAkAgECQCAQIoEg8+/4hZL4nTt5G0TD4zLN7Ag7lgMerR0re5pqdvVG0IL5AkCQRsgVkCsgVkCsgVkCIQKyBWQRIQKyBWQKyBWQFkCsgzKAvv2IPPPBsflHSiWrJ1mtfWVYv3BuyPq4xnUg9CoBAIBAkAgECQCDzpw/Pvi7R3NJCP4pD60HoKgZqwxDdFGOpoQVkAgSBIEgSBWQKyBWQKyBWQKyBWQFkCsgVkCsgVkCsgyyDB6cYl2JhlbPcNcymkDCe+PGoz+JzUHD+BbSTD8Nkq5a+finyMijhtFJIS27nP+w02zEaDqn0tYJ99Po1R7iBfS3gn3x3o1R7iBfS3gn3x3o0/uIF9LmCfe3+jT+4gX0u4L96f6NN7qBfS7gv3mT0aX3UC+l7BfvMno0vuoD6X8F+8SejS+xAvpfwX7xL6NJ7EHFuFPH4MRxJ9RSuc+ExQsa5zSwktbnkc9pKD1FG2zQNwA/BA0CQCBIEgSAQKyBWQKyBWQKyAsgVkCsgVkBZArICyDIoE6NrhZzQ4HaHAEHxFBHsGHvUfm2+xAdhxd6j8hvsQPsSLvbPIHsQLsWPvbPICA7Gj7hnkhA+x2dw3yQgOIZ3DfJCA4pvct6ggOLG4dSA1RuCAsgSAQJAkAgRQJAkAgRQIoEUAgSBIEgCgSBIBB/9k="/>
          <p:cNvSpPr>
            <a:spLocks noChangeAspect="1" noChangeArrowheads="1"/>
          </p:cNvSpPr>
          <p:nvPr/>
        </p:nvSpPr>
        <p:spPr bwMode="auto">
          <a:xfrm>
            <a:off x="977639" y="393373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8" name="Picture 20" descr="http://www.aamu.edu/Admissions/UndergraduateAdmissions/Documents/checklis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27" y="5625853"/>
            <a:ext cx="2023114" cy="12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inman.com/wp-content/uploads/2013/08/growth_shutterstock_11378832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/>
          <a:stretch/>
        </p:blipFill>
        <p:spPr bwMode="auto">
          <a:xfrm>
            <a:off x="5695227" y="5462303"/>
            <a:ext cx="237316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787581" y="2118144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787581" y="3931207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754085" y="5747169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59827" y="1236180"/>
            <a:ext cx="2168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Transactional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2217" y="1211263"/>
            <a:ext cx="2681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Transformational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81034" y="3353340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Summative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330540" y="5256521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Compliance</a:t>
            </a: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5946163" y="3382023"/>
            <a:ext cx="165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Formative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667" y="5394662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Growth</a:t>
            </a:r>
            <a:endParaRPr lang="en-US" sz="240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80646" y="76200"/>
            <a:ext cx="8229600" cy="1066800"/>
          </a:xfrm>
        </p:spPr>
        <p:txBody>
          <a:bodyPr/>
          <a:lstStyle/>
          <a:p>
            <a:r>
              <a:rPr lang="en-US" sz="4400" dirty="0" smtClean="0"/>
              <a:t>PDAS to T-TESS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06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http://vannw.org/wp-content/uploads/2011/04/convers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84" y="1654360"/>
            <a:ext cx="2444901" cy="13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menscosmo.com/wp-content/uploads/2011/09/Directing-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7" y="3266705"/>
            <a:ext cx="2168973" cy="13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danpontefract.com/wp-content/uploads/2013/10/coaching1.jpg"/>
          <p:cNvPicPr/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98" y="3412195"/>
            <a:ext cx="2419778" cy="126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adt-taxis.co.uk/wp-content/uploads/2013/12/feedback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8" y="5476785"/>
            <a:ext cx="2594816" cy="130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andrewkmiller.com/wp-content/uploads/2015/04/feedback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39" y="5559965"/>
            <a:ext cx="2623402" cy="121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0" descr="http://www.aamu.edu/Admissions/UndergraduateAdmissions/Documents/checklis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82" y="1647433"/>
            <a:ext cx="2023114" cy="12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787581" y="2118144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744457" y="3852580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754085" y="5747169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81363" y="1236180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Checklists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5581275" y="1211263"/>
            <a:ext cx="232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Conversations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71427" y="3026564"/>
            <a:ext cx="3429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Judging and Directing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926021" y="5098968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Limited Feedback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4727087" y="3035571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Questioning and Coaching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5038462" y="4802250"/>
            <a:ext cx="358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Ongoing, relevant, purposeful feedback</a:t>
            </a:r>
            <a:endParaRPr lang="en-US" sz="2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80646" y="76200"/>
            <a:ext cx="8229600" cy="1066800"/>
          </a:xfrm>
        </p:spPr>
        <p:txBody>
          <a:bodyPr/>
          <a:lstStyle/>
          <a:p>
            <a:r>
              <a:rPr lang="en-US" sz="4400" dirty="0" smtClean="0"/>
              <a:t>PDAS to T-TESS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37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S4CaSLWRf1DZ_qsO8FKwSsShZShE20VphExFEcvQZ90uOHs4sW_w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05" y="1747688"/>
            <a:ext cx="1755931" cy="113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esc17.net/users/0001/images/51-LS-PDAS%20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6" y="5344042"/>
            <a:ext cx="1043534" cy="138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caviness\Desktop\C&amp;I\Learning Platform\Learning 2 Lead Learning\BISD-LP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44042"/>
            <a:ext cx="1495051" cy="134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caviness\Desktop\C&amp;I\Learning Platform\Learning 2 Lead Learning\BISD-LP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54856"/>
            <a:ext cx="1694290" cy="142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evising Texas' Educator Evaluation and Support System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5700081"/>
            <a:ext cx="1611136" cy="30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5" name="Picture 13" descr="http://www.leadership.hscni.net/images/md/continuousImproveme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25" y="1794699"/>
            <a:ext cx="2630000" cy="1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787581" y="2118144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787580" y="3949424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3165" y="1321691"/>
            <a:ext cx="3227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Improvement Ceiling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4800600" y="1333033"/>
            <a:ext cx="391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Continuous Improvement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28857" y="4871892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Separate from core work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451308" y="4871891"/>
            <a:ext cx="3385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Aligned to core work</a:t>
            </a:r>
            <a:endParaRPr lang="en-US" sz="2400" b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80646" y="76200"/>
            <a:ext cx="8229600" cy="1066800"/>
          </a:xfrm>
        </p:spPr>
        <p:txBody>
          <a:bodyPr/>
          <a:lstStyle/>
          <a:p>
            <a:r>
              <a:rPr lang="en-US" sz="4400" dirty="0" smtClean="0"/>
              <a:t>PDAS to T-TESS</a:t>
            </a:r>
            <a:endParaRPr lang="en-US" sz="4400" dirty="0"/>
          </a:p>
        </p:txBody>
      </p:sp>
      <p:sp>
        <p:nvSpPr>
          <p:cNvPr id="19" name="Right Arrow 18"/>
          <p:cNvSpPr/>
          <p:nvPr/>
        </p:nvSpPr>
        <p:spPr>
          <a:xfrm>
            <a:off x="3870332" y="5774845"/>
            <a:ext cx="1371039" cy="53340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0874" y="3145588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Human Resources</a:t>
            </a:r>
            <a:endParaRPr lang="en-US" sz="2400" dirty="0"/>
          </a:p>
        </p:txBody>
      </p:sp>
      <p:pic>
        <p:nvPicPr>
          <p:cNvPr id="3087" name="Picture 15" descr="http://srfm.com/wp-content/uploads/2011/11/shutterstock_8024043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1" y="3645455"/>
            <a:ext cx="1861136" cy="11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insightsforlearning.com/wp-content/uploads/2013/07/professional-learning-arizon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60" y="3491216"/>
            <a:ext cx="2936949" cy="13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413861" y="3145588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Professional Learning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1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40" y="2819400"/>
            <a:ext cx="8763000" cy="3302963"/>
          </a:xfrm>
          <a:solidFill>
            <a:schemeClr val="bg1">
              <a:lumMod val="85000"/>
            </a:schemeClr>
          </a:solidFill>
          <a:ln w="22225" cmpd="dbl">
            <a:solidFill>
              <a:schemeClr val="tx2">
                <a:lumMod val="75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Six (6) Standards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Standard 1: Instructional Planning and Delivery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Standard 2: Knowledge of Students and Student Learning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Standard 3: Content Knowledge and Expertise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Standard 4: Learning Environment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Standard 5: Data-Driven Practice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Standard 6: Professional Practices and Responsibilities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8077200" cy="1066800"/>
          </a:xfrm>
          <a:prstGeom prst="rect">
            <a:avLst/>
          </a:prstGeom>
          <a:effectLst>
            <a:innerShdw blurRad="50800" dist="50800" dir="2700000">
              <a:prstClr val="black"/>
            </a:innerShdw>
          </a:effectLst>
        </p:spPr>
        <p:txBody>
          <a:bodyPr vert="horz" wrap="square" lIns="91399" tIns="45699" rIns="91399" bIns="45699" rtlCol="0" anchor="ctr">
            <a:normAutofit/>
          </a:bodyPr>
          <a:lstStyle>
            <a:lvl1pPr algn="l" defTabSz="456996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3600" b="1" kern="1200"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 smtClean="0">
                <a:effectLst/>
              </a:rPr>
              <a:t>Texas Teacher Standards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048500" y="-151410"/>
            <a:ext cx="2057400" cy="152201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New!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38900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Texas Administrative Code, Chapter 149. – Effective June 8, 2014.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71500" y="1378734"/>
            <a:ext cx="842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149.1001 </a:t>
            </a:r>
            <a:r>
              <a:rPr lang="en-US" sz="2400" dirty="0">
                <a:latin typeface="+mn-lt"/>
              </a:rPr>
              <a:t>– Purpose: The standards identified in this section are performance standards to be </a:t>
            </a:r>
            <a:r>
              <a:rPr lang="en-US" sz="2400" b="1" u="sng" dirty="0">
                <a:latin typeface="+mn-lt"/>
              </a:rPr>
              <a:t>used to inform the training, </a:t>
            </a:r>
            <a:r>
              <a:rPr lang="en-US" sz="2400" b="1" u="sng" dirty="0" smtClean="0">
                <a:latin typeface="+mn-lt"/>
              </a:rPr>
              <a:t>evaluation, </a:t>
            </a:r>
            <a:r>
              <a:rPr lang="en-US" sz="2400" b="1" u="sng" dirty="0">
                <a:latin typeface="+mn-lt"/>
              </a:rPr>
              <a:t>and professional development of teachers</a:t>
            </a:r>
            <a:r>
              <a:rPr lang="en-US" sz="2400" dirty="0">
                <a:latin typeface="+mn-lt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9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209210" y="1476178"/>
            <a:ext cx="2584834" cy="3413062"/>
            <a:chOff x="-58812" y="1338350"/>
            <a:chExt cx="2584834" cy="2782287"/>
          </a:xfrm>
        </p:grpSpPr>
        <p:sp>
          <p:nvSpPr>
            <p:cNvPr id="15" name="TextBox 14"/>
            <p:cNvSpPr txBox="1"/>
            <p:nvPr/>
          </p:nvSpPr>
          <p:spPr>
            <a:xfrm>
              <a:off x="-58812" y="2463750"/>
              <a:ext cx="2584834" cy="1558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Standards and Alignment</a:t>
              </a:r>
            </a:p>
            <a:p>
              <a:pPr marL="174625" indent="-174625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Data and Assessment</a:t>
              </a:r>
            </a:p>
            <a:p>
              <a:pPr marL="174625" indent="-174625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Knowledge of Students</a:t>
              </a:r>
            </a:p>
            <a:p>
              <a:pPr marL="174625" indent="-174625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Activities </a:t>
              </a:r>
              <a:endParaRPr lang="en-US" b="1" dirty="0">
                <a:latin typeface="+mn-lt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82534" y="1464452"/>
              <a:ext cx="2002211" cy="734282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 w="47625">
              <a:solidFill>
                <a:schemeClr val="accent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dirty="0" smtClean="0">
                  <a:effectLst>
                    <a:outerShdw blurRad="127000" dist="50800" dir="2700000" algn="ctr" rotWithShape="0">
                      <a:schemeClr val="accent6">
                        <a:lumMod val="50000"/>
                      </a:schemeClr>
                    </a:outerShdw>
                  </a:effectLst>
                  <a:cs typeface="Arial" pitchFamily="34" charset="0"/>
                </a:rPr>
                <a:t>Planning</a:t>
              </a:r>
              <a:endParaRPr lang="en-US" sz="2000" b="1" dirty="0">
                <a:effectLst>
                  <a:outerShdw blurRad="127000" dist="50800" dir="2700000" algn="ctr" rotWithShape="0">
                    <a:schemeClr val="accent6">
                      <a:lumMod val="50000"/>
                    </a:scheme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31534" y="1338350"/>
              <a:ext cx="2506709" cy="27822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088045" y="1498789"/>
            <a:ext cx="2596178" cy="3390451"/>
            <a:chOff x="3126705" y="2081048"/>
            <a:chExt cx="2596178" cy="3307659"/>
          </a:xfrm>
        </p:grpSpPr>
        <p:sp>
          <p:nvSpPr>
            <p:cNvPr id="16" name="TextBox 15"/>
            <p:cNvSpPr txBox="1"/>
            <p:nvPr/>
          </p:nvSpPr>
          <p:spPr>
            <a:xfrm>
              <a:off x="3126705" y="3442795"/>
              <a:ext cx="2583519" cy="1699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Classroom Environment, Routines, and Procedures</a:t>
              </a:r>
            </a:p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Managing Student Behavior</a:t>
              </a:r>
            </a:p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Classroom Culture</a:t>
              </a:r>
              <a:endParaRPr lang="en-US" b="1" dirty="0">
                <a:latin typeface="+mn-lt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13043" y="2217054"/>
              <a:ext cx="2260018" cy="87886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 w="47625"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dirty="0" smtClean="0">
                  <a:effectLst>
                    <a:outerShdw blurRad="127000" dist="50800" dir="2700000" algn="ctr" rotWithShape="0">
                      <a:schemeClr val="accent5">
                        <a:lumMod val="50000"/>
                      </a:schemeClr>
                    </a:outerShdw>
                  </a:effectLst>
                  <a:cs typeface="Arial" pitchFamily="34" charset="0"/>
                </a:rPr>
                <a:t>Learning Environment</a:t>
              </a:r>
              <a:endParaRPr lang="en-US" sz="2000" b="1" dirty="0">
                <a:effectLst>
                  <a:outerShdw blurRad="127000" dist="50800" dir="2700000" algn="ctr" rotWithShape="0">
                    <a:schemeClr val="accent5">
                      <a:lumMod val="50000"/>
                    </a:scheme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37338" y="2081048"/>
              <a:ext cx="2585545" cy="33076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385991" y="5158731"/>
            <a:ext cx="8372017" cy="1374549"/>
            <a:chOff x="228115" y="5897083"/>
            <a:chExt cx="5297214" cy="1374549"/>
          </a:xfrm>
        </p:grpSpPr>
        <p:sp>
          <p:nvSpPr>
            <p:cNvPr id="21" name="TextBox 20"/>
            <p:cNvSpPr txBox="1"/>
            <p:nvPr/>
          </p:nvSpPr>
          <p:spPr>
            <a:xfrm>
              <a:off x="2391501" y="5951271"/>
              <a:ext cx="2902388" cy="13203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Professional Demeanor and Ethics</a:t>
              </a:r>
            </a:p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Goal Setting</a:t>
              </a:r>
            </a:p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Professional Development</a:t>
              </a:r>
            </a:p>
            <a:p>
              <a:pPr marL="174625" indent="-174625" eaLnBrk="0" hangingPunct="0">
                <a:lnSpc>
                  <a:spcPct val="90000"/>
                </a:lnSpc>
                <a:spcBef>
                  <a:spcPts val="600"/>
                </a:spcBef>
                <a:buFont typeface="Arial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School Community Involvement</a:t>
              </a:r>
              <a:endParaRPr lang="en-US" b="1" dirty="0">
                <a:latin typeface="+mn-lt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9794" y="6017739"/>
              <a:ext cx="1669525" cy="1131864"/>
            </a:xfrm>
            <a:prstGeom prst="ellipse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5400000" scaled="0"/>
            </a:gradFill>
            <a:ln w="47625">
              <a:solidFill>
                <a:schemeClr val="accent4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dirty="0" smtClean="0">
                  <a:effectLst>
                    <a:outerShdw blurRad="127000" dist="50800" dir="2700000" algn="ctr" rotWithShape="0">
                      <a:srgbClr val="20182A"/>
                    </a:outerShdw>
                  </a:effectLst>
                  <a:cs typeface="Arial" pitchFamily="34" charset="0"/>
                </a:rPr>
                <a:t>Professional Practices and Responsibilities</a:t>
              </a:r>
              <a:endParaRPr lang="en-US" sz="2000" b="1" dirty="0">
                <a:effectLst>
                  <a:outerShdw blurRad="127000" dist="50800" dir="2700000" algn="ctr" rotWithShape="0">
                    <a:srgbClr val="20182A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115" y="5897083"/>
              <a:ext cx="5297214" cy="13745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2964090" y="1476179"/>
            <a:ext cx="3485833" cy="3413061"/>
            <a:chOff x="5943600" y="1970690"/>
            <a:chExt cx="3776711" cy="5626362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4272062"/>
              <a:ext cx="3776711" cy="2819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ct val="8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Achieving Expectations</a:t>
              </a:r>
            </a:p>
            <a:p>
              <a:pPr marL="285750" indent="-285750" eaLnBrk="0" hangingPunct="0">
                <a:lnSpc>
                  <a:spcPct val="8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Content Knowledge and Expertise</a:t>
              </a:r>
            </a:p>
            <a:p>
              <a:pPr marL="285750" indent="-285750" eaLnBrk="0" hangingPunct="0">
                <a:lnSpc>
                  <a:spcPct val="8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Communication</a:t>
              </a:r>
            </a:p>
            <a:p>
              <a:pPr marL="285750" indent="-285750" eaLnBrk="0" hangingPunct="0">
                <a:lnSpc>
                  <a:spcPct val="8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Differentiation</a:t>
              </a:r>
            </a:p>
            <a:p>
              <a:pPr marL="285750" indent="-285750" eaLnBrk="0" hangingPunct="0">
                <a:lnSpc>
                  <a:spcPct val="85000"/>
                </a:lnSpc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b="1" dirty="0" smtClean="0">
                  <a:latin typeface="+mn-lt"/>
                  <a:cs typeface="+mn-cs"/>
                </a:rPr>
                <a:t>Monitor and Adjust</a:t>
              </a:r>
              <a:endParaRPr lang="en-US" b="1" dirty="0">
                <a:latin typeface="+mn-lt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353222" y="2180050"/>
              <a:ext cx="2232088" cy="1505501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4762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254000" dist="50800" dir="5400000" sx="103000" sy="103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prstMaterial="matte"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dirty="0" smtClean="0">
                  <a:effectLst>
                    <a:outerShdw blurRad="88900" dist="50800" dir="2700000" algn="ctr" rotWithShape="0">
                      <a:schemeClr val="tx2"/>
                    </a:outerShdw>
                  </a:effectLst>
                  <a:cs typeface="Arial" pitchFamily="34" charset="0"/>
                </a:rPr>
                <a:t>Instruction</a:t>
              </a:r>
              <a:endParaRPr lang="en-US" sz="2000" b="1" dirty="0">
                <a:effectLst>
                  <a:outerShdw blurRad="88900" dist="50800" dir="2700000" algn="ctr" rotWithShape="0">
                    <a:schemeClr val="tx2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3600" y="1970690"/>
              <a:ext cx="3200400" cy="56263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/>
              </a:rPr>
              <a:t>T-TESS Rubric Overview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378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TAG_BACKING_FORM_KEY" val="2692922-c:\users\arodriguez\dropbox\tx beta test training materials 2014\tx appraiser trainings days 1-2 5.20.14.pptx"/>
  <p:tag name="ARTICULATE_PRESENTER_VERSION" val="7"/>
  <p:tag name="ARTICULATE_PROJECT_OPEN" val="0"/>
  <p:tag name="ARTICULATE_SLIDE_COUNT" val="1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RTICULATE_SLIDE_THUMBNAIL_REFRESH" val="1"/>
</p:tagLst>
</file>

<file path=ppt/theme/theme1.xml><?xml version="1.0" encoding="utf-8"?>
<a:theme xmlns:a="http://schemas.openxmlformats.org/drawingml/2006/main" name="MFF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25327</TotalTime>
  <Words>567</Words>
  <Application>Microsoft Office PowerPoint</Application>
  <PresentationFormat>On-screen Show (4:3)</PresentationFormat>
  <Paragraphs>130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Lucida Grande</vt:lpstr>
      <vt:lpstr>Arial</vt:lpstr>
      <vt:lpstr>MFF Theme</vt:lpstr>
      <vt:lpstr>Custom Design</vt:lpstr>
      <vt:lpstr>PowerPoint Presentation</vt:lpstr>
      <vt:lpstr> What is T-TESS? Texas Teacher Evaluation and Support System</vt:lpstr>
      <vt:lpstr> What is T-TESS? Texas Teacher Evaluation and Support System</vt:lpstr>
      <vt:lpstr>Three Keys of Evaluation</vt:lpstr>
      <vt:lpstr>PDAS to T-TESS</vt:lpstr>
      <vt:lpstr>PDAS to T-TESS</vt:lpstr>
      <vt:lpstr>PDAS to T-TESS</vt:lpstr>
      <vt:lpstr>PowerPoint Presentation</vt:lpstr>
      <vt:lpstr>T-TESS Rubric Overview </vt:lpstr>
      <vt:lpstr>T-TESS Rubric</vt:lpstr>
      <vt:lpstr>T-TESS Rubric</vt:lpstr>
      <vt:lpstr>T-TESS Rubric</vt:lpstr>
      <vt:lpstr>T-TESS Rubric</vt:lpstr>
      <vt:lpstr>T-TESS Process</vt:lpstr>
      <vt:lpstr>PowerPoint Presentation</vt:lpstr>
      <vt:lpstr>PowerPoint Presentation</vt:lpstr>
      <vt:lpstr>PowerPoint Presentation</vt:lpstr>
      <vt:lpstr>Moving Forward</vt:lpstr>
    </vt:vector>
  </TitlesOfParts>
  <Company>EIS-NP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T-TESS MS Half Day</dc:title>
  <dc:creator>Sheila Collazo</dc:creator>
  <cp:lastModifiedBy>Green, Jennifer S</cp:lastModifiedBy>
  <cp:revision>529</cp:revision>
  <cp:lastPrinted>2014-07-11T14:41:17Z</cp:lastPrinted>
  <dcterms:created xsi:type="dcterms:W3CDTF">2012-04-25T20:24:46Z</dcterms:created>
  <dcterms:modified xsi:type="dcterms:W3CDTF">2016-04-14T19:04:29Z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TX Appraiser Trainings Days 1-2</vt:lpwstr>
  </property>
  <property fmtid="{D5CDD505-2E9C-101B-9397-08002B2CF9AE}" pid="4" name="ArticulateProjectVersion">
    <vt:lpwstr>7</vt:lpwstr>
  </property>
  <property fmtid="{D5CDD505-2E9C-101B-9397-08002B2CF9AE}" pid="5" name="ArticulateGUID">
    <vt:lpwstr>E9F6E918-3299-4B03-9C65-32BBFE5C1F28</vt:lpwstr>
  </property>
  <property fmtid="{D5CDD505-2E9C-101B-9397-08002B2CF9AE}" pid="6" name="ArticulateProjectFull">
    <vt:lpwstr>C:\Users\arodriguez\Desktop\TX Appraiser Trainings 6.10.14 FINAL.ppta</vt:lpwstr>
  </property>
</Properties>
</file>