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0" r:id="rId2"/>
    <p:sldId id="279" r:id="rId3"/>
    <p:sldId id="272" r:id="rId4"/>
    <p:sldId id="273" r:id="rId5"/>
    <p:sldId id="274" r:id="rId6"/>
    <p:sldId id="275" r:id="rId7"/>
    <p:sldId id="259" r:id="rId8"/>
    <p:sldId id="276" r:id="rId9"/>
    <p:sldId id="277" r:id="rId10"/>
    <p:sldId id="281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6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C64A08B-8C15-45F3-823E-DDB562EC6583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23AC34-8E96-448F-A9BE-8F3E16ED29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A08B-8C15-45F3-823E-DDB562EC6583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C34-8E96-448F-A9BE-8F3E16ED2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A08B-8C15-45F3-823E-DDB562EC6583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C34-8E96-448F-A9BE-8F3E16ED2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A08B-8C15-45F3-823E-DDB562EC6583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C34-8E96-448F-A9BE-8F3E16ED2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A08B-8C15-45F3-823E-DDB562EC6583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C34-8E96-448F-A9BE-8F3E16ED2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A08B-8C15-45F3-823E-DDB562EC6583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C34-8E96-448F-A9BE-8F3E16ED29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A08B-8C15-45F3-823E-DDB562EC6583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C34-8E96-448F-A9BE-8F3E16ED2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A08B-8C15-45F3-823E-DDB562EC6583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C34-8E96-448F-A9BE-8F3E16ED2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A08B-8C15-45F3-823E-DDB562EC6583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C34-8E96-448F-A9BE-8F3E16ED2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A08B-8C15-45F3-823E-DDB562EC6583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C34-8E96-448F-A9BE-8F3E16ED29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A08B-8C15-45F3-823E-DDB562EC6583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3AC34-8E96-448F-A9BE-8F3E16ED2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C64A08B-8C15-45F3-823E-DDB562EC6583}" type="datetimeFigureOut">
              <a:rPr lang="en-US" smtClean="0"/>
              <a:pPr/>
              <a:t>9/30/2014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23AC34-8E96-448F-A9BE-8F3E16ED2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Incorporating Quotes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Pre-AP English 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USING </a:t>
            </a:r>
            <a:r>
              <a:rPr lang="en-US" b="1" dirty="0" smtClean="0"/>
              <a:t>THE </a:t>
            </a:r>
            <a:r>
              <a:rPr lang="en-US" b="1" dirty="0"/>
              <a:t>ELLIPSIS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ELLIPSIS (three dots …) </a:t>
            </a:r>
            <a:r>
              <a:rPr lang="en-US" dirty="0"/>
              <a:t>allows you to delete a word or words from the original longer quote. </a:t>
            </a:r>
            <a:endParaRPr lang="en-US" dirty="0" smtClean="0"/>
          </a:p>
          <a:p>
            <a:r>
              <a:rPr lang="en-US" b="1" dirty="0" smtClean="0"/>
              <a:t>NOTE</a:t>
            </a:r>
            <a:r>
              <a:rPr lang="en-US" dirty="0"/>
              <a:t>: You do not </a:t>
            </a:r>
            <a:r>
              <a:rPr lang="en-US" dirty="0" smtClean="0"/>
              <a:t>need them </a:t>
            </a:r>
            <a:r>
              <a:rPr lang="en-US" dirty="0"/>
              <a:t>at the beginning or end of a quote, even if you eliminate words. This is considered a snippet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659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Answer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Thesis Statement: </a:t>
            </a:r>
            <a:r>
              <a:rPr lang="en-US" u="sng" dirty="0" smtClean="0"/>
              <a:t>A thesis statement declares your OWN unique perspective, your “take”, on the subject. </a:t>
            </a:r>
          </a:p>
          <a:p>
            <a:pPr marL="514350" indent="-514350">
              <a:buAutoNum type="arabicPeriod"/>
            </a:pPr>
            <a:r>
              <a:rPr lang="en-US" dirty="0" smtClean="0"/>
              <a:t>In other words the thesis is your one sentence answer to the prompt/question. </a:t>
            </a:r>
            <a:endParaRPr lang="en-US" u="sng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18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Support/Concrete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Quotes from the text that support your THESIS.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Remember, your support (quote) must be directly connected to the thesis statement.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8732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Explain/Elaborate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is where you will explain and elaborate on why/how the support you provided proves/supports your THESIS.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Please do not say:</a:t>
            </a:r>
          </a:p>
          <a:p>
            <a:pPr marL="0" indent="0">
              <a:buNone/>
            </a:pPr>
            <a:r>
              <a:rPr lang="en-US" dirty="0" smtClean="0"/>
              <a:t> “I am right because…”</a:t>
            </a:r>
          </a:p>
          <a:p>
            <a:pPr marL="0" indent="0">
              <a:buNone/>
            </a:pPr>
            <a:r>
              <a:rPr lang="en-US" dirty="0" smtClean="0"/>
              <a:t>“This proves my point…”</a:t>
            </a:r>
          </a:p>
          <a:p>
            <a:pPr marL="0" indent="0">
              <a:buNone/>
            </a:pPr>
            <a:r>
              <a:rPr lang="en-US" dirty="0" smtClean="0"/>
              <a:t>“My thesis is right because”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15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7526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The following excerpt comes from the novella </a:t>
            </a:r>
            <a:r>
              <a:rPr lang="en-US" sz="3600" i="1" dirty="0" smtClean="0"/>
              <a:t>Of Mice and Men </a:t>
            </a:r>
            <a:r>
              <a:rPr lang="en-US" sz="3600" dirty="0" smtClean="0"/>
              <a:t>by John Steinbeck:</a:t>
            </a:r>
            <a:br>
              <a:rPr lang="en-US" sz="36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891823"/>
            <a:ext cx="6777317" cy="3508977"/>
          </a:xfrm>
        </p:spPr>
        <p:txBody>
          <a:bodyPr/>
          <a:lstStyle/>
          <a:p>
            <a:r>
              <a:rPr lang="en-US" b="1" dirty="0"/>
              <a:t>Original Quote: </a:t>
            </a:r>
            <a:endParaRPr lang="en-US" b="1" dirty="0" smtClean="0"/>
          </a:p>
          <a:p>
            <a:pPr lvl="1"/>
            <a:r>
              <a:rPr lang="en-US" i="1" dirty="0" smtClean="0"/>
              <a:t>“</a:t>
            </a:r>
            <a:r>
              <a:rPr lang="en-US" i="1" dirty="0"/>
              <a:t>I ought to have shot that dog myself, George, I shouldn’t ought to have let no stranger shoot my dog”</a:t>
            </a:r>
          </a:p>
          <a:p>
            <a:r>
              <a:rPr lang="en-US" dirty="0"/>
              <a:t>Snippet of quote: “I ought to have shot that dog myself” (Steinbeck 27).</a:t>
            </a:r>
          </a:p>
        </p:txBody>
      </p:sp>
    </p:spTree>
    <p:extLst>
      <p:ext uri="{BB962C8B-B14F-4D97-AF65-F5344CB8AC3E}">
        <p14:creationId xmlns:p14="http://schemas.microsoft.com/office/powerpoint/2010/main" val="43263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52400"/>
            <a:ext cx="7024744" cy="1143000"/>
          </a:xfrm>
        </p:spPr>
        <p:txBody>
          <a:bodyPr/>
          <a:lstStyle/>
          <a:p>
            <a:r>
              <a:rPr lang="en-US" dirty="0" smtClean="0"/>
              <a:t>Method C (Someone Said)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7823"/>
            <a:ext cx="8229600" cy="518537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Formula: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u="sng" dirty="0" smtClean="0"/>
              <a:t>Synonym of “said” + comma + quote</a:t>
            </a:r>
          </a:p>
          <a:p>
            <a:pPr>
              <a:buNone/>
            </a:pPr>
            <a:endParaRPr lang="en-US" u="sng" dirty="0" smtClean="0"/>
          </a:p>
          <a:p>
            <a:r>
              <a:rPr lang="en-US" dirty="0"/>
              <a:t>This is the least effective of all the methods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essence, you are announcing that you are preparing to embed  a quote. </a:t>
            </a:r>
          </a:p>
          <a:p>
            <a:r>
              <a:rPr lang="en-US" dirty="0" smtClean="0"/>
              <a:t>NOTE: </a:t>
            </a:r>
            <a:endParaRPr lang="en-US" dirty="0"/>
          </a:p>
          <a:p>
            <a:pPr lvl="1"/>
            <a:r>
              <a:rPr lang="en-US" dirty="0" smtClean="0"/>
              <a:t>If you choose to use this method, you MUST come up with a more precise word for “said.”</a:t>
            </a:r>
          </a:p>
          <a:p>
            <a:pPr lvl="1"/>
            <a:r>
              <a:rPr lang="en-US" dirty="0"/>
              <a:t>Be sure to make your words before the quote interesting and relevant to the quote.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For example:</a:t>
            </a:r>
          </a:p>
          <a:p>
            <a:r>
              <a:rPr lang="en-US" dirty="0" smtClean="0"/>
              <a:t> Regretting the huge mistake he makes in allowing Carlson to </a:t>
            </a:r>
            <a:r>
              <a:rPr lang="en-US" dirty="0" smtClean="0"/>
              <a:t>shoot </a:t>
            </a:r>
            <a:r>
              <a:rPr lang="en-US" dirty="0" smtClean="0"/>
              <a:t>his dog, Candy </a:t>
            </a:r>
            <a:r>
              <a:rPr lang="en-US" b="1" dirty="0" smtClean="0"/>
              <a:t>laments</a:t>
            </a:r>
            <a:r>
              <a:rPr lang="en-US" dirty="0" smtClean="0"/>
              <a:t>, “I ought to have shot that dog myself” (Steinbeck 27).</a:t>
            </a:r>
          </a:p>
          <a:p>
            <a:r>
              <a:rPr lang="en-US" dirty="0" smtClean="0"/>
              <a:t>Candy, feeling insecure about his purpose, </a:t>
            </a:r>
            <a:r>
              <a:rPr lang="en-US" b="1" dirty="0" smtClean="0"/>
              <a:t>admits</a:t>
            </a:r>
            <a:r>
              <a:rPr lang="en-US" dirty="0" smtClean="0"/>
              <a:t>, “When they can me here I </a:t>
            </a:r>
            <a:r>
              <a:rPr lang="en-US" dirty="0" err="1" smtClean="0"/>
              <a:t>wisht</a:t>
            </a:r>
            <a:r>
              <a:rPr lang="en-US" dirty="0" smtClean="0"/>
              <a:t> </a:t>
            </a:r>
            <a:r>
              <a:rPr lang="en-US" dirty="0" err="1" smtClean="0"/>
              <a:t>somebody'd</a:t>
            </a:r>
            <a:r>
              <a:rPr lang="en-US" dirty="0" smtClean="0"/>
              <a:t> shoot me. But they won't do nothing like that” (Steinbeck 28).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52400"/>
            <a:ext cx="7024744" cy="1143000"/>
          </a:xfrm>
        </p:spPr>
        <p:txBody>
          <a:bodyPr/>
          <a:lstStyle/>
          <a:p>
            <a:pPr algn="ctr"/>
            <a:r>
              <a:rPr lang="en-US" dirty="0" smtClean="0"/>
              <a:t>Method B (Colon)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38482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Formula: </a:t>
            </a:r>
          </a:p>
          <a:p>
            <a:r>
              <a:rPr lang="en-US" u="sng" dirty="0" smtClean="0"/>
              <a:t>Complete sentence + Colon (:) + Quote as a complete sentence</a:t>
            </a:r>
          </a:p>
          <a:p>
            <a:r>
              <a:rPr lang="en-US" dirty="0" smtClean="0"/>
              <a:t>Introduce the quote with a complete sentence followed by a colon.  Focus on the context of the quote, BUT do not say “This quote reveals” or variations of that.</a:t>
            </a:r>
          </a:p>
          <a:p>
            <a:r>
              <a:rPr lang="en-US" dirty="0" smtClean="0"/>
              <a:t>Remember the quote that follows the colon must be in the form of a complete sentence. </a:t>
            </a:r>
          </a:p>
          <a:p>
            <a:pPr>
              <a:buNone/>
            </a:pPr>
            <a:r>
              <a:rPr lang="en-US" b="1" dirty="0" smtClean="0"/>
              <a:t>For Example:</a:t>
            </a:r>
          </a:p>
          <a:p>
            <a:pPr marL="342900" lvl="1">
              <a:buNone/>
            </a:pPr>
            <a:r>
              <a:rPr lang="en-US" dirty="0" smtClean="0"/>
              <a:t>In the end, Candy understands that allowing Carlson to shoot his long time companion is a mistake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en-US" dirty="0" smtClean="0"/>
              <a:t>“I ought to have shot that dog myself, George, I shouldn’t ought to have let no stranger shoot my dog” (Steinbeck 27).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Method A </a:t>
            </a:r>
            <a:br>
              <a:rPr lang="en-US" dirty="0" smtClean="0"/>
            </a:br>
            <a:r>
              <a:rPr lang="en-US" dirty="0" smtClean="0"/>
              <a:t>(A Natural Continuation of Thought)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08002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proper use of this method is the sign of a mature writer!</a:t>
            </a:r>
          </a:p>
          <a:p>
            <a:r>
              <a:rPr lang="en-US" dirty="0" smtClean="0"/>
              <a:t>This method reads as a “regular” sentence. </a:t>
            </a:r>
          </a:p>
          <a:p>
            <a:pPr lvl="1"/>
            <a:r>
              <a:rPr lang="en-US" dirty="0" smtClean="0"/>
              <a:t>Simply write a complete sentence, “substituting” part of it with </a:t>
            </a:r>
            <a:r>
              <a:rPr lang="en-US" b="1" dirty="0" smtClean="0"/>
              <a:t>snippets</a:t>
            </a:r>
            <a:r>
              <a:rPr lang="en-US" dirty="0" smtClean="0"/>
              <a:t> of quotes that you think are most effectively quoted, and most important, snippets that are directly connected to the point you are proving.</a:t>
            </a:r>
          </a:p>
          <a:p>
            <a:pPr>
              <a:buNone/>
            </a:pPr>
            <a:r>
              <a:rPr lang="en-US" dirty="0" smtClean="0"/>
              <a:t>For Example:</a:t>
            </a:r>
          </a:p>
          <a:p>
            <a:pPr>
              <a:buNone/>
            </a:pPr>
            <a:r>
              <a:rPr lang="en-US" dirty="0" smtClean="0"/>
              <a:t>Candy confesses to George and </a:t>
            </a:r>
            <a:r>
              <a:rPr lang="en-US" dirty="0" err="1" smtClean="0"/>
              <a:t>Lennie</a:t>
            </a:r>
            <a:r>
              <a:rPr lang="en-US" dirty="0" smtClean="0"/>
              <a:t> that he </a:t>
            </a:r>
            <a:r>
              <a:rPr lang="en-US" b="1" dirty="0" smtClean="0"/>
              <a:t>“should have shot that dog” </a:t>
            </a:r>
            <a:r>
              <a:rPr lang="en-US" dirty="0" smtClean="0"/>
              <a:t>himself, and further notes that he regrets allowing a stranger to do it (Steinbeck 27).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5240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Method A: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848600" cy="453722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Snippet in the middle:</a:t>
            </a:r>
          </a:p>
          <a:p>
            <a:r>
              <a:rPr lang="en-US" dirty="0" smtClean="0"/>
              <a:t>Candy confesses to George and </a:t>
            </a:r>
            <a:r>
              <a:rPr lang="en-US" dirty="0" err="1" smtClean="0"/>
              <a:t>Lennie</a:t>
            </a:r>
            <a:r>
              <a:rPr lang="en-US" dirty="0" smtClean="0"/>
              <a:t> that he </a:t>
            </a:r>
            <a:r>
              <a:rPr lang="en-US" u="sng" dirty="0" smtClean="0"/>
              <a:t>“should have shot that dog” </a:t>
            </a:r>
            <a:r>
              <a:rPr lang="en-US" dirty="0" smtClean="0"/>
              <a:t>himself, and further notes that he regrets allowing a stranger to do it (Steinbeck 27).</a:t>
            </a:r>
          </a:p>
          <a:p>
            <a:r>
              <a:rPr lang="en-US" b="1" dirty="0" smtClean="0"/>
              <a:t>Snippet at the end:</a:t>
            </a:r>
          </a:p>
          <a:p>
            <a:r>
              <a:rPr lang="en-US" dirty="0" smtClean="0"/>
              <a:t>Candy reveals to George his deep regret when he laments that </a:t>
            </a:r>
            <a:r>
              <a:rPr lang="en-US" u="sng" dirty="0" smtClean="0"/>
              <a:t>“[he] should have shot that dog [himself]” </a:t>
            </a:r>
            <a:r>
              <a:rPr lang="en-US" dirty="0" smtClean="0"/>
              <a:t>(Steinbeck 27).</a:t>
            </a:r>
          </a:p>
          <a:p>
            <a:r>
              <a:rPr lang="en-US" b="1" dirty="0" smtClean="0"/>
              <a:t>Snippets throughout:</a:t>
            </a:r>
          </a:p>
          <a:p>
            <a:r>
              <a:rPr lang="en-US" dirty="0" smtClean="0"/>
              <a:t>Candy suffers not only from grief, but from remorse as he reveals the knowledge that he </a:t>
            </a:r>
            <a:r>
              <a:rPr lang="en-US" u="sng" dirty="0" smtClean="0"/>
              <a:t>“should have shot that dog” </a:t>
            </a:r>
            <a:r>
              <a:rPr lang="en-US" dirty="0" smtClean="0"/>
              <a:t>himself and that he </a:t>
            </a:r>
            <a:r>
              <a:rPr lang="en-US" u="sng" dirty="0" smtClean="0"/>
              <a:t>“shouldn’t ought to [have] let no stranger” </a:t>
            </a:r>
            <a:r>
              <a:rPr lang="en-US" dirty="0" smtClean="0"/>
              <a:t>shoot his long time companion (Steinbeck 27).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You should NOT Embed </a:t>
            </a:r>
            <a:r>
              <a:rPr lang="en-US" b="1" dirty="0"/>
              <a:t>a quote directly at the beginning of a </a:t>
            </a:r>
            <a:r>
              <a:rPr lang="en-US" b="1" dirty="0" smtClean="0"/>
              <a:t>sentence</a:t>
            </a:r>
            <a:endParaRPr lang="en-US" b="1" dirty="0"/>
          </a:p>
          <a:p>
            <a:r>
              <a:rPr lang="en-US" dirty="0" smtClean="0"/>
              <a:t>ALWAYS begin each </a:t>
            </a:r>
            <a:r>
              <a:rPr lang="en-US" dirty="0"/>
              <a:t>sentence </a:t>
            </a:r>
            <a:r>
              <a:rPr lang="en-US" dirty="0" smtClean="0"/>
              <a:t> </a:t>
            </a:r>
            <a:r>
              <a:rPr lang="en-US" dirty="0"/>
              <a:t>with your own words.</a:t>
            </a:r>
          </a:p>
        </p:txBody>
      </p:sp>
    </p:spTree>
    <p:extLst>
      <p:ext uri="{BB962C8B-B14F-4D97-AF65-F5344CB8AC3E}">
        <p14:creationId xmlns:p14="http://schemas.microsoft.com/office/powerpoint/2010/main" val="92961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077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WHEN DO I USE A COMMA, AND WHEN DO I NOT?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If </a:t>
            </a:r>
            <a:r>
              <a:rPr lang="en-US" b="1" dirty="0"/>
              <a:t>the quote is an integral part of the sentence and is formally introduced, use a comma.</a:t>
            </a:r>
          </a:p>
          <a:p>
            <a:pPr lvl="1"/>
            <a:r>
              <a:rPr lang="en-US" dirty="0"/>
              <a:t>Example: According to Percy Shelley, “Poets are the unacknowledged legislators of the world.”</a:t>
            </a:r>
          </a:p>
          <a:p>
            <a:r>
              <a:rPr lang="en-US" b="1" dirty="0"/>
              <a:t>If the quote is an integral part of the sentence but is not formally introduced, do NOT use a comma.</a:t>
            </a:r>
          </a:p>
          <a:p>
            <a:pPr lvl="1"/>
            <a:r>
              <a:rPr lang="en-US" dirty="0"/>
              <a:t>Example: Shelley looked at poets as “the unacknowledged legislators of the world.”</a:t>
            </a:r>
          </a:p>
          <a:p>
            <a:r>
              <a:rPr lang="en-US" b="1" dirty="0"/>
              <a:t>If the quote is not an integral part of the sentence and is not formally introduced, use a colon to introduce it.</a:t>
            </a:r>
          </a:p>
          <a:p>
            <a:pPr lvl="1"/>
            <a:r>
              <a:rPr lang="en-US" dirty="0"/>
              <a:t>Example: Shelley held a bold view: “Poets are the unacknowledged legislators of the world.”</a:t>
            </a:r>
          </a:p>
        </p:txBody>
      </p:sp>
    </p:spTree>
    <p:extLst>
      <p:ext uri="{BB962C8B-B14F-4D97-AF65-F5344CB8AC3E}">
        <p14:creationId xmlns:p14="http://schemas.microsoft.com/office/powerpoint/2010/main" val="99464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USING </a:t>
            </a:r>
            <a:r>
              <a:rPr lang="en-US" b="1" dirty="0" smtClean="0"/>
              <a:t>BRACKETS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BRACKETS [ ] </a:t>
            </a:r>
            <a:r>
              <a:rPr lang="en-US" dirty="0"/>
              <a:t>allow you to do two things: </a:t>
            </a:r>
            <a:endParaRPr lang="en-US" dirty="0" smtClean="0"/>
          </a:p>
          <a:p>
            <a:pPr lvl="1"/>
            <a:r>
              <a:rPr lang="en-US" b="1" dirty="0" smtClean="0"/>
              <a:t>1</a:t>
            </a:r>
            <a:r>
              <a:rPr lang="en-US" b="1" dirty="0"/>
              <a:t>. </a:t>
            </a:r>
            <a:r>
              <a:rPr lang="en-US" dirty="0"/>
              <a:t>Change the author’s original wording when needed (as in the </a:t>
            </a:r>
            <a:r>
              <a:rPr lang="en-US" dirty="0" smtClean="0"/>
              <a:t>second example </a:t>
            </a:r>
            <a:r>
              <a:rPr lang="en-US" dirty="0"/>
              <a:t>above). </a:t>
            </a:r>
            <a:endParaRPr lang="en-US" dirty="0" smtClean="0"/>
          </a:p>
          <a:p>
            <a:pPr lvl="1"/>
            <a:r>
              <a:rPr lang="en-US" b="1" dirty="0" smtClean="0"/>
              <a:t>2</a:t>
            </a:r>
            <a:r>
              <a:rPr lang="en-US" b="1" dirty="0"/>
              <a:t>. </a:t>
            </a:r>
            <a:r>
              <a:rPr lang="en-US" dirty="0"/>
              <a:t>Add words for fluency or clarity (as in the third example above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b="1" dirty="0"/>
              <a:t>Example 1: Changing the author’s original wording for better fluency.</a:t>
            </a:r>
          </a:p>
          <a:p>
            <a:r>
              <a:rPr lang="en-US" dirty="0"/>
              <a:t>Candy realizes that he “should have shot that dog [himself]” (Steinbeck 27).</a:t>
            </a:r>
          </a:p>
        </p:txBody>
      </p:sp>
    </p:spTree>
    <p:extLst>
      <p:ext uri="{BB962C8B-B14F-4D97-AF65-F5344CB8AC3E}">
        <p14:creationId xmlns:p14="http://schemas.microsoft.com/office/powerpoint/2010/main" val="292590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1321</TotalTime>
  <Words>944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Austin</vt:lpstr>
      <vt:lpstr>Incorporating Quotes</vt:lpstr>
      <vt:lpstr>The following excerpt comes from the novella Of Mice and Men by John Steinbeck: </vt:lpstr>
      <vt:lpstr>Method C (Someone Said)</vt:lpstr>
      <vt:lpstr>Method B (Colon)</vt:lpstr>
      <vt:lpstr>Method A  (A Natural Continuation of Thought)</vt:lpstr>
      <vt:lpstr>Method A: Examples</vt:lpstr>
      <vt:lpstr>Note: </vt:lpstr>
      <vt:lpstr>WHEN DO I USE A COMMA, AND WHEN DO I NOT? </vt:lpstr>
      <vt:lpstr>USING BRACKETS</vt:lpstr>
      <vt:lpstr>USING THE ELLIPSIS</vt:lpstr>
      <vt:lpstr>Short Answer Format</vt:lpstr>
      <vt:lpstr>Support/Concrete Detail</vt:lpstr>
      <vt:lpstr>Explain/Elaborate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repair</dc:creator>
  <cp:lastModifiedBy>repair</cp:lastModifiedBy>
  <cp:revision>23</cp:revision>
  <dcterms:created xsi:type="dcterms:W3CDTF">2013-09-05T13:01:48Z</dcterms:created>
  <dcterms:modified xsi:type="dcterms:W3CDTF">2014-09-30T20:41:22Z</dcterms:modified>
</cp:coreProperties>
</file>