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5D25-D4D1-451A-94AA-A3887B5E3000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FB991-4D11-4D0A-AB2C-71CF3FF6A0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 that</a:t>
            </a:r>
            <a:r>
              <a:rPr lang="en-US" baseline="0" dirty="0" smtClean="0"/>
              <a:t> an escarpment is a</a:t>
            </a:r>
            <a:r>
              <a:rPr lang="en-US" dirty="0" smtClean="0"/>
              <a:t> steep slope or long cliff that results from erosion or faulting and separates two relatively level areas of differing elevations.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other regions: this one gets less 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the wall of dust</a:t>
            </a:r>
            <a:r>
              <a:rPr lang="en-US" baseline="0" dirty="0" smtClean="0"/>
              <a:t> gets closer, you can’t see anything.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Mesquite tree grown today for the bark in barbequing.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89F5-3229-4108-A713-FF5699DF6F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06B5C3-41FF-42F4-8CFF-9FAE66FD4064}" type="datetimeFigureOut">
              <a:rPr lang="en-US" smtClean="0"/>
              <a:t>9/30/2011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DA62D9-3BB7-4EA1-B98F-1DC9F99BD7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hard-seaman.com/Wallpaper/Nature/Mammals/FlyingJackRabbitCompressed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historyteacher.ning.com/photo/2203554:Photo:46?context=late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</a:t>
            </a:r>
            <a:r>
              <a:rPr lang="en-US" dirty="0" err="1" smtClean="0"/>
              <a:t>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85032"/>
            <a:ext cx="8113776" cy="914400"/>
          </a:xfrm>
        </p:spPr>
        <p:txBody>
          <a:bodyPr/>
          <a:lstStyle/>
          <a:p>
            <a:r>
              <a:rPr lang="en-US" dirty="0" smtClean="0"/>
              <a:t>High Plains Region ~ Location, Landforms, Important 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important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83880" cy="2974848"/>
          </a:xfrm>
        </p:spPr>
        <p:txBody>
          <a:bodyPr/>
          <a:lstStyle/>
          <a:p>
            <a:r>
              <a:rPr lang="en-US" dirty="0" smtClean="0"/>
              <a:t>Amarillo &amp; Lubbock in the Panhandle </a:t>
            </a:r>
          </a:p>
          <a:p>
            <a:r>
              <a:rPr lang="en-US" dirty="0" smtClean="0"/>
              <a:t>Midland &amp; Odessa in the Permian Basin </a:t>
            </a:r>
          </a:p>
          <a:p>
            <a:r>
              <a:rPr lang="en-US" dirty="0" smtClean="0"/>
              <a:t>Kerrville, Fredericksburg, &amp; Del Rio in the Edwards Plateau area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End of day 1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stop here!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</a:t>
            </a:r>
            <a:r>
              <a:rPr lang="en-US" dirty="0" err="1" smtClean="0"/>
              <a:t>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 Plains Region ~ Climate, Plants, 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air </a:t>
            </a:r>
          </a:p>
          <a:p>
            <a:r>
              <a:rPr lang="en-US" dirty="0" smtClean="0"/>
              <a:t>Hot summers </a:t>
            </a:r>
          </a:p>
          <a:p>
            <a:r>
              <a:rPr lang="en-US" dirty="0" smtClean="0"/>
              <a:t>Cold winters </a:t>
            </a:r>
          </a:p>
          <a:p>
            <a:r>
              <a:rPr lang="en-US" dirty="0" smtClean="0"/>
              <a:t>Dust storms </a:t>
            </a:r>
          </a:p>
          <a:p>
            <a:r>
              <a:rPr lang="en-US" dirty="0" smtClean="0"/>
              <a:t>16-20 inches of precipitation per year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storm</a:t>
            </a:r>
            <a:endParaRPr lang="en-US" dirty="0"/>
          </a:p>
        </p:txBody>
      </p:sp>
      <p:pic>
        <p:nvPicPr>
          <p:cNvPr id="196610" name="Picture 2" descr="Dust stor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storm</a:t>
            </a:r>
            <a:endParaRPr lang="en-US" dirty="0"/>
          </a:p>
        </p:txBody>
      </p:sp>
      <p:pic>
        <p:nvPicPr>
          <p:cNvPr id="200706" name="Picture 2" descr="Dust stor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1798638"/>
          </a:xfrm>
        </p:spPr>
        <p:txBody>
          <a:bodyPr/>
          <a:lstStyle/>
          <a:p>
            <a:r>
              <a:rPr lang="en-US" dirty="0" smtClean="0"/>
              <a:t>Short grasses </a:t>
            </a:r>
          </a:p>
          <a:p>
            <a:r>
              <a:rPr lang="en-US" dirty="0" smtClean="0"/>
              <a:t>Mesquite, cedar, pecan, and oak trees in Edward Plateau area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1492" name="Picture 4" descr="tree.gif (36777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4029075" cy="3190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3733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Mesquite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wo lonely trees on the Texas high plains west of Amarillo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01000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58028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Two lonely trees on the Texas high plains west of Amarillo.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30480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Deer </a:t>
            </a:r>
          </a:p>
          <a:p>
            <a:r>
              <a:rPr lang="en-US" dirty="0" smtClean="0"/>
              <a:t>Wild turkeys </a:t>
            </a:r>
          </a:p>
          <a:p>
            <a:r>
              <a:rPr lang="en-US" dirty="0" smtClean="0"/>
              <a:t>Mountain lion</a:t>
            </a:r>
          </a:p>
          <a:p>
            <a:r>
              <a:rPr lang="en-US" dirty="0" smtClean="0"/>
              <a:t>Coyote</a:t>
            </a:r>
          </a:p>
          <a:p>
            <a:r>
              <a:rPr lang="en-US" dirty="0" smtClean="0"/>
              <a:t>Prairie dog</a:t>
            </a:r>
          </a:p>
          <a:p>
            <a:r>
              <a:rPr lang="en-US" dirty="0" smtClean="0"/>
              <a:t>Jackrabbit</a:t>
            </a:r>
          </a:p>
          <a:p>
            <a:r>
              <a:rPr lang="en-US" dirty="0" smtClean="0"/>
              <a:t>Burrowing owl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90466" name="Picture 2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0"/>
            <a:ext cx="1785620" cy="1549905"/>
          </a:xfrm>
          <a:prstGeom prst="rect">
            <a:avLst/>
          </a:prstGeom>
          <a:noFill/>
        </p:spPr>
      </p:pic>
      <p:pic>
        <p:nvPicPr>
          <p:cNvPr id="190468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2009775" cy="1502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61722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Richard Seaman</a:t>
            </a:r>
            <a:endParaRPr lang="en-US" sz="800" dirty="0"/>
          </a:p>
        </p:txBody>
      </p:sp>
      <p:pic>
        <p:nvPicPr>
          <p:cNvPr id="190470" name="Picture 6" descr="http://ulearn.anderson.kyschools.us/sites/ams/ACMSnews/wp-content/uploads/2009/03/mountain-l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286000"/>
            <a:ext cx="1909233" cy="1431925"/>
          </a:xfrm>
          <a:prstGeom prst="rect">
            <a:avLst/>
          </a:prstGeom>
          <a:noFill/>
        </p:spPr>
      </p:pic>
      <p:pic>
        <p:nvPicPr>
          <p:cNvPr id="190472" name="Picture 8" descr="http://www.cooperativeconservationamerica.org/images/Utah%20Prairie%20D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219200"/>
            <a:ext cx="1525912" cy="1414383"/>
          </a:xfrm>
          <a:prstGeom prst="rect">
            <a:avLst/>
          </a:prstGeom>
          <a:noFill/>
        </p:spPr>
      </p:pic>
      <p:pic>
        <p:nvPicPr>
          <p:cNvPr id="190474" name="Picture 10" descr="http://nisley.mesa.k12.co.us/students/images/wild-turkey-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685800"/>
            <a:ext cx="1662881" cy="143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End of day 2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Stop here !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3322638"/>
          </a:xfrm>
        </p:spPr>
        <p:txBody>
          <a:bodyPr/>
          <a:lstStyle/>
          <a:p>
            <a:r>
              <a:rPr lang="en-US" dirty="0" smtClean="0"/>
              <a:t>Part of the Great Plains of the United States and Canada </a:t>
            </a:r>
          </a:p>
          <a:p>
            <a:r>
              <a:rPr lang="en-US" dirty="0" smtClean="0"/>
              <a:t>Most of the Panhandle and Edwards Plateau </a:t>
            </a:r>
          </a:p>
          <a:p>
            <a:r>
              <a:rPr lang="en-US" dirty="0" smtClean="0"/>
              <a:t>East &amp; South borders are escarpments </a:t>
            </a:r>
          </a:p>
          <a:p>
            <a:r>
              <a:rPr lang="en-US" dirty="0" smtClean="0"/>
              <a:t>Southwest border is the Mountains and Basins Region </a:t>
            </a:r>
            <a:endParaRPr lang="en-US" dirty="0"/>
          </a:p>
        </p:txBody>
      </p:sp>
      <p:pic>
        <p:nvPicPr>
          <p:cNvPr id="35842" name="Picture 2" descr="Click on the map to go to information on the reg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2438400" cy="22215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441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Plains Region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5105400"/>
            <a:ext cx="144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 of </a:t>
            </a:r>
            <a:r>
              <a:rPr lang="en-US" dirty="0" err="1" smtClean="0"/>
              <a:t>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 Plains Region ~ Industry and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8080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Farming - cotton, wheat (irrigation from wells)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8418" name="Picture 2" descr="http://www.virginiagrains.com/cg_wheat_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641600" cy="1981200"/>
          </a:xfrm>
          <a:prstGeom prst="rect">
            <a:avLst/>
          </a:prstGeom>
          <a:noFill/>
        </p:spPr>
      </p:pic>
      <p:pic>
        <p:nvPicPr>
          <p:cNvPr id="188420" name="Picture 4" descr="http://www.photo-mark.com/webpix/web_resolution/Wheat_Irri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4067175" cy="2920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Irrigation of wheat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Ranching - cattle, sheep, goat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6850" name="Picture 2" descr="http://www.branyonexotics.uurr.org/RED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3653158" cy="2294801"/>
          </a:xfrm>
          <a:prstGeom prst="rect">
            <a:avLst/>
          </a:prstGeom>
          <a:noFill/>
        </p:spPr>
      </p:pic>
      <p:pic>
        <p:nvPicPr>
          <p:cNvPr id="206852" name="Picture 4" descr="http://www.katzfeyranches.com/images/Barn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200525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1036638"/>
          </a:xfrm>
        </p:spPr>
        <p:txBody>
          <a:bodyPr/>
          <a:lstStyle/>
          <a:p>
            <a:r>
              <a:rPr lang="en-US" dirty="0" smtClean="0"/>
              <a:t>Oil and gas in the Permian Basin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826" name="Picture 2" descr="http://www.edupic.net/Images/Science/oil_well_pumper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2509684" cy="3774673"/>
          </a:xfrm>
          <a:prstGeom prst="rect">
            <a:avLst/>
          </a:prstGeom>
          <a:noFill/>
        </p:spPr>
      </p:pic>
      <p:pic>
        <p:nvPicPr>
          <p:cNvPr id="205828" name="Picture 4" descr="http://geology.com/research/images/gas-well-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381250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8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1722438"/>
          </a:xfrm>
        </p:spPr>
        <p:txBody>
          <a:bodyPr/>
          <a:lstStyle/>
          <a:p>
            <a:r>
              <a:rPr lang="en-US" dirty="0" smtClean="0"/>
              <a:t>Create a Circle Map for this region.</a:t>
            </a:r>
          </a:p>
          <a:p>
            <a:r>
              <a:rPr lang="en-US" dirty="0" smtClean="0"/>
              <a:t>Include words and illustrations that show your understanding of this region.</a:t>
            </a:r>
            <a:endParaRPr lang="en-US" dirty="0"/>
          </a:p>
        </p:txBody>
      </p:sp>
      <p:pic>
        <p:nvPicPr>
          <p:cNvPr id="210948" name="Picture 4" descr="http://www.irvingisd.net/staffdev/images/thinkingmaps/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343852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End of high plains region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stop here!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panhandle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25606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northernmost area of Texas is called the Panhandle. </a:t>
            </a:r>
          </a:p>
          <a:p>
            <a:r>
              <a:rPr lang="en-US" dirty="0" smtClean="0"/>
              <a:t>It is straight and narrow like the handle of a pan with the broader area of the state below it, like the bottom of a pan.</a:t>
            </a:r>
          </a:p>
          <a:p>
            <a:r>
              <a:rPr lang="en-US" dirty="0" smtClean="0"/>
              <a:t>This region has mostly flat, grassy land or plains.</a:t>
            </a:r>
            <a:endParaRPr lang="en-US" dirty="0"/>
          </a:p>
        </p:txBody>
      </p:sp>
      <p:pic>
        <p:nvPicPr>
          <p:cNvPr id="193538" name="Picture 2" descr="http://www.tpwd.state.tx.us/kids/about_texas/images/regions/p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1523997" cy="914400"/>
          </a:xfrm>
          <a:prstGeom prst="rect">
            <a:avLst/>
          </a:prstGeom>
          <a:noFill/>
        </p:spPr>
      </p:pic>
      <p:pic>
        <p:nvPicPr>
          <p:cNvPr id="193540" name="Picture 4" descr="http://www.tpwd.state.tx.us/kids/about_texas/images/regions/s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352800"/>
            <a:ext cx="1219200" cy="1219200"/>
          </a:xfrm>
          <a:prstGeom prst="rect">
            <a:avLst/>
          </a:prstGeom>
          <a:noFill/>
        </p:spPr>
      </p:pic>
      <p:pic>
        <p:nvPicPr>
          <p:cNvPr id="193541" name="Picture 5" descr="http://www.tpwd.state.tx.us/kids/about_texas/images/regions/prair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00400"/>
            <a:ext cx="466436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location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2332038"/>
          </a:xfrm>
        </p:spPr>
        <p:txBody>
          <a:bodyPr/>
          <a:lstStyle/>
          <a:p>
            <a:r>
              <a:rPr lang="en-US" dirty="0" smtClean="0"/>
              <a:t>Geographic Subdivisions</a:t>
            </a:r>
          </a:p>
          <a:p>
            <a:pPr lvl="1"/>
            <a:r>
              <a:rPr lang="en-US" dirty="0" smtClean="0"/>
              <a:t>High Plains </a:t>
            </a:r>
          </a:p>
          <a:p>
            <a:pPr lvl="1"/>
            <a:r>
              <a:rPr lang="en-US" dirty="0" smtClean="0"/>
              <a:t>Edwards Plateau </a:t>
            </a:r>
          </a:p>
          <a:p>
            <a:pPr lvl="1"/>
            <a:r>
              <a:rPr lang="en-US" dirty="0" smtClean="0"/>
              <a:t>Llano Basin 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cas.vanderbilt.edu/bioimages/ecoregions/w50815high-plains-bluffs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429000"/>
            <a:ext cx="2300194" cy="1528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3733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Plains </a:t>
            </a:r>
            <a:r>
              <a:rPr lang="en-US" dirty="0" smtClean="0"/>
              <a:t>bluff</a:t>
            </a:r>
          </a:p>
          <a:p>
            <a:r>
              <a:rPr lang="en-US" dirty="0" smtClean="0"/>
              <a:t> </a:t>
            </a:r>
            <a:r>
              <a:rPr lang="en-US" dirty="0" smtClean="0"/>
              <a:t>in Panhandle</a:t>
            </a:r>
            <a:endParaRPr lang="en-US" dirty="0"/>
          </a:p>
        </p:txBody>
      </p:sp>
      <p:pic>
        <p:nvPicPr>
          <p:cNvPr id="6" name="Picture 2" descr="http://vintagetexas.com/blog/pics/TexasHighPl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3121152" cy="1828800"/>
          </a:xfrm>
          <a:prstGeom prst="rect">
            <a:avLst/>
          </a:prstGeom>
          <a:noFill/>
        </p:spPr>
      </p:pic>
      <p:pic>
        <p:nvPicPr>
          <p:cNvPr id="7" name="Picture 2" descr="http://www.legendsofamerica.com/photos-texas/TexasPanhandlePlains-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1971675" cy="2628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2743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Panhandle plains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panhandle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6172200" cy="4313238"/>
          </a:xfrm>
        </p:spPr>
        <p:txBody>
          <a:bodyPr>
            <a:normAutofit fontScale="77500" lnSpcReduction="20000"/>
          </a:bodyPr>
          <a:lstStyle/>
          <a:p>
            <a:pPr fontAlgn="auto"/>
            <a:r>
              <a:rPr lang="en-US" dirty="0" smtClean="0"/>
              <a:t>The western and eastern parts of the Panhandle region divided by deep canyons.</a:t>
            </a:r>
          </a:p>
          <a:p>
            <a:pPr fontAlgn="auto"/>
            <a:r>
              <a:rPr lang="en-US" dirty="0" smtClean="0"/>
              <a:t>Carved by rivers and their tributaries that wind their way through this area. </a:t>
            </a:r>
          </a:p>
          <a:p>
            <a:pPr fontAlgn="auto"/>
            <a:r>
              <a:rPr lang="en-US" dirty="0" smtClean="0"/>
              <a:t>Palo </a:t>
            </a:r>
            <a:r>
              <a:rPr lang="en-US" dirty="0" err="1" smtClean="0"/>
              <a:t>Duro</a:t>
            </a:r>
            <a:r>
              <a:rPr lang="en-US" dirty="0" smtClean="0"/>
              <a:t> Canyon and </a:t>
            </a:r>
            <a:r>
              <a:rPr lang="en-US" dirty="0" err="1" smtClean="0"/>
              <a:t>Caprock</a:t>
            </a:r>
            <a:r>
              <a:rPr lang="en-US" dirty="0" smtClean="0"/>
              <a:t> Canyons State Parks are in this region. </a:t>
            </a:r>
          </a:p>
          <a:p>
            <a:pPr fontAlgn="auto"/>
            <a:r>
              <a:rPr lang="en-US" dirty="0" smtClean="0"/>
              <a:t>They are sometimes called "</a:t>
            </a:r>
            <a:r>
              <a:rPr lang="en-US" dirty="0" err="1" smtClean="0"/>
              <a:t>inverteted</a:t>
            </a:r>
            <a:r>
              <a:rPr lang="en-US" dirty="0" smtClean="0"/>
              <a:t> mountains" since the land is relatively flat until you reach the long and steep canyons in the ground. </a:t>
            </a:r>
          </a:p>
          <a:p>
            <a:endParaRPr lang="en-US" dirty="0"/>
          </a:p>
        </p:txBody>
      </p:sp>
      <p:pic>
        <p:nvPicPr>
          <p:cNvPr id="178177" name="Picture 1" descr="http://www.tpwd.state.tx.us/kids/about_texas/images/regions/paloduro_lighthouse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"/>
            <a:ext cx="2743200" cy="3845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Palo </a:t>
            </a:r>
            <a:r>
              <a:rPr lang="en-US" dirty="0" err="1" smtClean="0"/>
              <a:t>Duro</a:t>
            </a:r>
            <a:r>
              <a:rPr lang="en-US" dirty="0" smtClean="0"/>
              <a:t> Canyon</a:t>
            </a:r>
            <a:endParaRPr lang="en-US" dirty="0"/>
          </a:p>
        </p:txBody>
      </p:sp>
      <p:pic>
        <p:nvPicPr>
          <p:cNvPr id="5" name="Picture 2" descr="http://www.destination360.com/north-america/us/texas/images/s/texas-palo-duro-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477000" cy="4876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9000" y="20574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largest canyon in the United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</a:t>
            </a:r>
            <a:r>
              <a:rPr lang="en-US" dirty="0" smtClean="0"/>
              <a:t>E</a:t>
            </a:r>
            <a:r>
              <a:rPr lang="en-US" dirty="0" smtClean="0"/>
              <a:t>dwards </a:t>
            </a:r>
            <a:r>
              <a:rPr lang="en-US" dirty="0" smtClean="0"/>
              <a:t>P</a:t>
            </a:r>
            <a:r>
              <a:rPr lang="en-US" dirty="0" smtClean="0"/>
              <a:t>lateau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2636838"/>
          </a:xfrm>
        </p:spPr>
        <p:txBody>
          <a:bodyPr/>
          <a:lstStyle/>
          <a:p>
            <a:r>
              <a:rPr lang="en-US" dirty="0" smtClean="0"/>
              <a:t>A plateau is high, flat land. Over many millions of years, this plateau has been eroded into a hilly terrain. There are many springs and some steep canyons in this area. </a:t>
            </a:r>
          </a:p>
          <a:p>
            <a:r>
              <a:rPr lang="en-US" dirty="0" smtClean="0"/>
              <a:t>Texas Hill Country is partly in this region.</a:t>
            </a:r>
          </a:p>
          <a:p>
            <a:endParaRPr lang="en-US" dirty="0"/>
          </a:p>
        </p:txBody>
      </p:sp>
      <p:pic>
        <p:nvPicPr>
          <p:cNvPr id="194566" name="Picture 6" descr="http://www.nps.gov/history/history/online_books/geology/publications/bul/1493/images/fi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2487823" cy="1581150"/>
          </a:xfrm>
          <a:prstGeom prst="rect">
            <a:avLst/>
          </a:prstGeom>
          <a:noFill/>
        </p:spPr>
      </p:pic>
      <p:pic>
        <p:nvPicPr>
          <p:cNvPr id="194568" name="Picture 8" descr="http://www.tpwd.state.tx.us/kids/about_texas/images/regions/hillcountry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2895600" cy="2026920"/>
          </a:xfrm>
          <a:prstGeom prst="rect">
            <a:avLst/>
          </a:prstGeom>
          <a:noFill/>
        </p:spPr>
      </p:pic>
      <p:pic>
        <p:nvPicPr>
          <p:cNvPr id="11" name="Picture 2" descr="http://www.respect-texas.org/bluebonn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971800"/>
            <a:ext cx="282069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plains region ~ llano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3398838"/>
          </a:xfrm>
        </p:spPr>
        <p:txBody>
          <a:bodyPr/>
          <a:lstStyle/>
          <a:p>
            <a:r>
              <a:rPr lang="en-US" dirty="0" smtClean="0"/>
              <a:t>Also known as the central mineral region. </a:t>
            </a:r>
          </a:p>
          <a:p>
            <a:r>
              <a:rPr lang="en-US" dirty="0" smtClean="0"/>
              <a:t>Home to some of the oldest rocks in Texas, the central mineral region contains unique minerals and rock formations. </a:t>
            </a:r>
          </a:p>
          <a:p>
            <a:r>
              <a:rPr lang="en-US" dirty="0" smtClean="0"/>
              <a:t>Characterized by large granite domes, such as Enchanted Rock near Fredericksburg.</a:t>
            </a:r>
          </a:p>
          <a:p>
            <a:endParaRPr lang="en-US" dirty="0"/>
          </a:p>
        </p:txBody>
      </p:sp>
      <p:pic>
        <p:nvPicPr>
          <p:cNvPr id="195586" name="Picture 2" descr="http://www.tpwd.state.tx.us/spdest/findadest/parks/enchanted_rock/media/images/enchrock_250x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2819400" cy="1872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plains region ~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3551238"/>
          </a:xfrm>
        </p:spPr>
        <p:txBody>
          <a:bodyPr/>
          <a:lstStyle/>
          <a:p>
            <a:r>
              <a:rPr lang="en-US" dirty="0" smtClean="0"/>
              <a:t>Flat </a:t>
            </a:r>
          </a:p>
          <a:p>
            <a:r>
              <a:rPr lang="en-US" dirty="0" smtClean="0"/>
              <a:t>Few trees </a:t>
            </a:r>
          </a:p>
          <a:p>
            <a:r>
              <a:rPr lang="en-US" dirty="0" smtClean="0"/>
              <a:t>Canyons in North (Palo </a:t>
            </a:r>
            <a:r>
              <a:rPr lang="en-US" dirty="0" err="1" smtClean="0"/>
              <a:t>Duro</a:t>
            </a:r>
            <a:r>
              <a:rPr lang="en-US" dirty="0" smtClean="0"/>
              <a:t> Canyon) </a:t>
            </a:r>
          </a:p>
          <a:p>
            <a:r>
              <a:rPr lang="en-US" dirty="0" smtClean="0"/>
              <a:t>Higher elevation than Central Plains </a:t>
            </a:r>
          </a:p>
          <a:p>
            <a:r>
              <a:rPr lang="en-US" dirty="0" smtClean="0"/>
              <a:t>Cap Rock Escarpment </a:t>
            </a:r>
          </a:p>
          <a:p>
            <a:r>
              <a:rPr lang="en-US" dirty="0" smtClean="0"/>
              <a:t>Edwards Plateau </a:t>
            </a:r>
            <a:endParaRPr lang="en-US" dirty="0"/>
          </a:p>
        </p:txBody>
      </p:sp>
      <p:pic>
        <p:nvPicPr>
          <p:cNvPr id="1026" name="Picture 2" descr="Caprock Escarpment #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971800"/>
            <a:ext cx="318892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</TotalTime>
  <Words>618</Words>
  <Application>Microsoft Office PowerPoint</Application>
  <PresentationFormat>On-screen Show (4:3)</PresentationFormat>
  <Paragraphs>94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Regions of texas</vt:lpstr>
      <vt:lpstr>High plains region ~ location</vt:lpstr>
      <vt:lpstr>High plains region ~ panhandle  </vt:lpstr>
      <vt:lpstr>High plains region ~ location (cont.)</vt:lpstr>
      <vt:lpstr>High plains region ~ panhandle (cont.)</vt:lpstr>
      <vt:lpstr>Palo Duro Canyon</vt:lpstr>
      <vt:lpstr>High plains region ~ Edwards Plateau</vt:lpstr>
      <vt:lpstr>High plains region ~ llano basin</vt:lpstr>
      <vt:lpstr>High plains region ~ landforms</vt:lpstr>
      <vt:lpstr>High plains region ~ important cities</vt:lpstr>
      <vt:lpstr>End of day 1 stop here! </vt:lpstr>
      <vt:lpstr>Regions of texas</vt:lpstr>
      <vt:lpstr>High plains region ~ climate</vt:lpstr>
      <vt:lpstr>Dust storm</vt:lpstr>
      <vt:lpstr>Dust storm</vt:lpstr>
      <vt:lpstr>High plains region ~ plants</vt:lpstr>
      <vt:lpstr>Slide 17</vt:lpstr>
      <vt:lpstr>High plains region ~ animals</vt:lpstr>
      <vt:lpstr>End of day 2 Stop here ! </vt:lpstr>
      <vt:lpstr>Regions of texas</vt:lpstr>
      <vt:lpstr>High plains region ~ industry</vt:lpstr>
      <vt:lpstr>High plains region ~ industry</vt:lpstr>
      <vt:lpstr>High plains region ~ industry</vt:lpstr>
      <vt:lpstr>High plains region ~ Assessment</vt:lpstr>
      <vt:lpstr>End of high plains region stop here! </vt:lpstr>
    </vt:vector>
  </TitlesOfParts>
  <Company>DentonISD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texas</dc:title>
  <dc:creator>Denton ISD</dc:creator>
  <cp:lastModifiedBy>Denton ISD</cp:lastModifiedBy>
  <cp:revision>1</cp:revision>
  <dcterms:created xsi:type="dcterms:W3CDTF">2011-09-30T21:18:14Z</dcterms:created>
  <dcterms:modified xsi:type="dcterms:W3CDTF">2011-09-30T21:23:44Z</dcterms:modified>
</cp:coreProperties>
</file>